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93" r:id="rId5"/>
    <p:sldMasterId id="2147483894" r:id="rId6"/>
  </p:sldMasterIdLst>
  <p:notesMasterIdLst>
    <p:notesMasterId r:id="rId26"/>
  </p:notesMasterIdLst>
  <p:sldIdLst>
    <p:sldId id="261" r:id="rId7"/>
    <p:sldId id="331" r:id="rId8"/>
    <p:sldId id="268" r:id="rId9"/>
    <p:sldId id="327" r:id="rId10"/>
    <p:sldId id="262" r:id="rId11"/>
    <p:sldId id="326" r:id="rId12"/>
    <p:sldId id="267" r:id="rId13"/>
    <p:sldId id="263" r:id="rId14"/>
    <p:sldId id="285" r:id="rId15"/>
    <p:sldId id="328" r:id="rId16"/>
    <p:sldId id="266" r:id="rId17"/>
    <p:sldId id="269" r:id="rId18"/>
    <p:sldId id="293" r:id="rId19"/>
    <p:sldId id="329" r:id="rId20"/>
    <p:sldId id="330" r:id="rId21"/>
    <p:sldId id="286" r:id="rId22"/>
    <p:sldId id="297" r:id="rId23"/>
    <p:sldId id="264" r:id="rId24"/>
    <p:sldId id="323" r:id="rId25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  <p:embeddedFont>
      <p:font typeface="Roboto Mono" panose="00000009000000000000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elody Mileski" initials="" lastIdx="2" clrIdx="0"/>
  <p:cmAuthor id="1" name="Abril Ureña" initials="AU" lastIdx="1" clrIdx="1">
    <p:extLst>
      <p:ext uri="{19B8F6BF-5375-455C-9EA6-DF929625EA0E}">
        <p15:presenceInfo xmlns:p15="http://schemas.microsoft.com/office/powerpoint/2012/main" userId="S::abrilu@microsoft.com::07a6d0d9-2869-499b-9ff0-6443b5854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345FC5-0439-4CD5-ABA6-9A88679003F6}" v="132" dt="2022-10-10T18:00:46.507"/>
  </p1510:revLst>
</p1510:revInfo>
</file>

<file path=ppt/tableStyles.xml><?xml version="1.0" encoding="utf-8"?>
<a:tblStyleLst xmlns:a="http://schemas.openxmlformats.org/drawingml/2006/main" def="{262C08C6-61CC-4A20-8B0E-2E94A4573A76}">
  <a:tblStyle styleId="{262C08C6-61CC-4A20-8B0E-2E94A4573A76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471863-E244-492B-8FB2-187404EB6A6D}" styleName="Table_1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30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3265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3265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835" autoAdjust="0"/>
  </p:normalViewPr>
  <p:slideViewPr>
    <p:cSldViewPr snapToGrid="0">
      <p:cViewPr varScale="1">
        <p:scale>
          <a:sx n="121" d="100"/>
          <a:sy n="121" d="100"/>
        </p:scale>
        <p:origin x="29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5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3.fntdata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il Ureña" userId="07a6d0d9-2869-499b-9ff0-6443b5854294" providerId="ADAL" clId="{EC089CD6-B692-4D86-A3B5-DFDFE4C58B9E}"/>
    <pc:docChg chg="modSld">
      <pc:chgData name="Abril Ureña" userId="07a6d0d9-2869-499b-9ff0-6443b5854294" providerId="ADAL" clId="{EC089CD6-B692-4D86-A3B5-DFDFE4C58B9E}" dt="2022-10-10T18:33:40.692" v="39" actId="20577"/>
      <pc:docMkLst>
        <pc:docMk/>
      </pc:docMkLst>
      <pc:sldChg chg="modSp mod">
        <pc:chgData name="Abril Ureña" userId="07a6d0d9-2869-499b-9ff0-6443b5854294" providerId="ADAL" clId="{EC089CD6-B692-4D86-A3B5-DFDFE4C58B9E}" dt="2022-10-10T18:33:40.692" v="39" actId="20577"/>
        <pc:sldMkLst>
          <pc:docMk/>
          <pc:sldMk cId="0" sldId="261"/>
        </pc:sldMkLst>
        <pc:spChg chg="mod">
          <ac:chgData name="Abril Ureña" userId="07a6d0d9-2869-499b-9ff0-6443b5854294" providerId="ADAL" clId="{EC089CD6-B692-4D86-A3B5-DFDFE4C58B9E}" dt="2022-10-10T18:33:40.692" v="39" actId="20577"/>
          <ac:spMkLst>
            <pc:docMk/>
            <pc:sldMk cId="0" sldId="261"/>
            <ac:spMk id="509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/blob/main/translations/es/.devcontainer/devcontainer.js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/blob/main/translations/es/.devcontainer/devcontainer.js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python.black-formatter&amp;WT.mc_id=academic-77460-alfredodeza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python.black-formatter&amp;WT.mc_id=academic-77460-alfredodeza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?WT.mc_id=academic-77460-alfredodez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visualstudio.microsoft.com/?WT.mc_id=academic-77460-alfredodeza" TargetMode="External"/><Relationship Id="rId3" Type="http://schemas.openxmlformats.org/officeDocument/2006/relationships/hyperlink" Target="https://github.com/microsoft/codespaces-teaching-template-py/blob/main/example-notebook.ipynb" TargetMode="External"/><Relationship Id="rId7" Type="http://schemas.openxmlformats.org/officeDocument/2006/relationships/hyperlink" Target="https://github.com/microsoft/codespaces-teaching-template-py/blob/main/.devcontainer/devcontainer.js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microsoft/codespaces-teaching-template-py/blob/main/.devcontainer/Dockerfile" TargetMode="External"/><Relationship Id="rId5" Type="http://schemas.openxmlformats.org/officeDocument/2006/relationships/hyperlink" Target="https://github.com/microsoft/codespaces-teaching-template-py/blob/main/wine-regions.csv" TargetMode="External"/><Relationship Id="rId4" Type="http://schemas.openxmlformats.org/officeDocument/2006/relationships/hyperlink" Target="https://pandas.pydata.org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/generat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8" name="Google Shape;5088;g1262c50b52c_0_3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9" name="Google Shape;5089;g1262c50b52c_0_3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 este repositorio de plantilla puedes crear rápidamente un entorno normalizado para enseñar o aprender Python. Haz que tu audiencia se centre en el aprendizaje en lugar de configurar su entorno. Esta plantilla utiliza </a:t>
            </a:r>
            <a:r>
              <a:rPr lang="es-MX" dirty="0" err="1"/>
              <a:t>Codespaces</a:t>
            </a:r>
            <a:r>
              <a:rPr lang="es-MX" dirty="0"/>
              <a:t>, un entorno de desarrollo alojado en la nube con Visual Studio </a:t>
            </a:r>
            <a:r>
              <a:rPr lang="es-MX" dirty="0" err="1"/>
              <a:t>Code</a:t>
            </a:r>
            <a:r>
              <a:rPr lang="es-MX" dirty="0"/>
              <a:t>, un potente editor de texto.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g1262c50b52c_0_4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6" name="Google Shape;5586;g1262c50b52c_0_4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4. Se empieza a crear tu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</a:t>
            </a:r>
            <a:endParaRPr lang="es-MX" sz="11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12572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Google Shape;5214;g1262c50b52c_0_3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5" name="Google Shape;5215;g1262c50b52c_0_3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0" name="Google Shape;5290;g1262c50b52c_0_3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1" name="Google Shape;5291;g1262c50b52c_0_3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Hagamos cambios en tu entorno. Cubriremos dos desafíos diferentes que es probable que desees hacer: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Cambiar la versión de Python instalada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Agregar una extensión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8" name="Google Shape;5688;g1262c50b52c_0_4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9" name="Google Shape;5689;g1262c50b52c_0_4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Digamos que deseas cambiar la versión de Python que está instalada. Esto es algo que puedes controlar.</a:t>
            </a:r>
          </a:p>
          <a:p>
            <a:pPr marL="158750" indent="0" algn="l">
              <a:buNone/>
            </a:pPr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Abre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.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devcontainer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/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devcontainer.json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y reemplaza la siguiente sección:</a:t>
            </a:r>
          </a:p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"VARIANT": "3.8-bullseye"</a:t>
            </a:r>
          </a:p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con las siguientes instrucciones:</a:t>
            </a:r>
          </a:p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"VARIANT": "3.9-bullseye"</a:t>
            </a:r>
          </a:p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Esto hará que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utilice Python 3.9 en lugar de 3.8.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Tu entorno viene con extensiones preinstaladas. Puedes cambiar con qué extensiones comienza tu entorno de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a continuación, te indicamos cómo: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Abre el archivo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.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devcontainer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/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devcontainer.json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y busca el siguiente elemento JSON </a:t>
            </a:r>
            <a:r>
              <a:rPr lang="es-MX" b="1" i="0" dirty="0" err="1">
                <a:solidFill>
                  <a:srgbClr val="C9D1D9"/>
                </a:solidFill>
                <a:effectLst/>
                <a:latin typeface="-apple-system"/>
              </a:rPr>
              <a:t>extensions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"</a:t>
            </a:r>
            <a:r>
              <a:rPr lang="es-MX" dirty="0" err="1"/>
              <a:t>extensions</a:t>
            </a:r>
            <a:r>
              <a:rPr lang="es-MX" dirty="0"/>
              <a:t>": [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 "ms-</a:t>
            </a:r>
            <a:r>
              <a:rPr lang="es-MX" dirty="0" err="1"/>
              <a:t>python.python</a:t>
            </a:r>
            <a:r>
              <a:rPr lang="es-MX" dirty="0"/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"ms-</a:t>
            </a:r>
            <a:r>
              <a:rPr lang="es-MX" dirty="0" err="1"/>
              <a:t>python.vscode</a:t>
            </a:r>
            <a:r>
              <a:rPr lang="es-MX" dirty="0"/>
              <a:t>-</a:t>
            </a:r>
            <a:r>
              <a:rPr lang="es-MX" dirty="0" err="1"/>
              <a:t>pylance</a:t>
            </a:r>
            <a:r>
              <a:rPr lang="es-MX" dirty="0"/>
              <a:t>"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5600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Agrega </a:t>
            </a:r>
            <a:r>
              <a:rPr lang="es-MX" b="0" i="1" dirty="0">
                <a:solidFill>
                  <a:srgbClr val="C9D1D9"/>
                </a:solidFill>
                <a:effectLst/>
                <a:latin typeface="-apple-system"/>
              </a:rPr>
              <a:t>"ms-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-apple-system"/>
              </a:rPr>
              <a:t>python.black</a:t>
            </a:r>
            <a:r>
              <a:rPr lang="es-MX" b="0" i="1" dirty="0">
                <a:solidFill>
                  <a:srgbClr val="C9D1D9"/>
                </a:solidFill>
                <a:effectLst/>
                <a:latin typeface="-apple-system"/>
              </a:rPr>
              <a:t>-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-apple-system"/>
              </a:rPr>
              <a:t>formatter</a:t>
            </a:r>
            <a:r>
              <a:rPr lang="es-MX" b="0" i="1" dirty="0">
                <a:solidFill>
                  <a:srgbClr val="C9D1D9"/>
                </a:solidFill>
                <a:effectLst/>
                <a:latin typeface="-apple-system"/>
              </a:rPr>
              <a:t>"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a la lista de extensiones. Debería terminar pareciéndose a lo siguiente: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"extensions": [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"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ms-python.python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"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ms-python.vscode-pylance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"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ms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-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python.black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-formatter"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]</a:t>
            </a:r>
          </a:p>
          <a:p>
            <a:pPr marL="158750" indent="0" algn="l">
              <a:buNone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Lo que hiciste anteriormente fue agregar el identificador único de una extensión de Python </a:t>
            </a:r>
            <a:r>
              <a:rPr lang="es-MX" b="0" i="0" u="none" strike="noStrike" dirty="0">
                <a:effectLst/>
                <a:latin typeface="-apple-system"/>
                <a:hlinkClick r:id="rId3"/>
              </a:rPr>
              <a:t>Black </a:t>
            </a:r>
            <a:r>
              <a:rPr lang="es-MX" b="0" i="0" u="none" strike="noStrike" dirty="0" err="1">
                <a:effectLst/>
                <a:latin typeface="-apple-system"/>
                <a:hlinkClick r:id="rId3"/>
              </a:rPr>
              <a:t>Formatter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 Esto permitirá a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saber que esta extensión debe estar preinstalada al iniciarse.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240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2" name="Google Shape;5602;g1262c50b52c_0_4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3" name="Google Shape;5603;g1262c50b52c_0_4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Recuerda: Cuando cambies cualquier configuración en el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json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aparecerá un cuadro después de guardar.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s-MX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>
                <a:schemeClr val="dk1"/>
              </a:buClr>
              <a:buFont typeface="Arial"/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Haz clic en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Rebuild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 Espera a que el espacio de código vuelva a generar el entorno de VS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1262c50b52c_0_4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1262c50b52c_0_4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Para encontrar el identificador único de una extensión: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Ingresa a la página web de la extensión, por ejemplo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https://marketplace.visualstudio.com/items?itemName=ms-python.black-formatter</a:t>
            </a:r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Localiza el campo 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-apple-system"/>
              </a:rPr>
              <a:t>Unique</a:t>
            </a:r>
            <a:r>
              <a:rPr lang="es-MX" b="0" i="1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-apple-system"/>
              </a:rPr>
              <a:t>Identifier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bajo la sección </a:t>
            </a:r>
            <a:r>
              <a:rPr lang="es-MX" b="1" i="0" dirty="0">
                <a:solidFill>
                  <a:srgbClr val="C9D1D9"/>
                </a:solidFill>
                <a:effectLst/>
                <a:latin typeface="-apple-system"/>
              </a:rPr>
              <a:t>More </a:t>
            </a:r>
            <a:r>
              <a:rPr lang="es-MX" b="1" i="0" dirty="0" err="1">
                <a:solidFill>
                  <a:srgbClr val="C9D1D9"/>
                </a:solidFill>
                <a:effectLst/>
                <a:latin typeface="-apple-system"/>
              </a:rPr>
              <a:t>info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en tu lado derecho.</a:t>
            </a:r>
          </a:p>
          <a:p>
            <a:pPr marL="158750" indent="0">
              <a:buNone/>
            </a:pPr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Google Shape;5110;g1262c50b52c_0_3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1" name="Google Shape;5111;g1262c50b52c_0_3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MX" dirty="0"/>
              <a:t>Esta diapositiva es para que ingreses tu información como speaker.</a:t>
            </a:r>
          </a:p>
        </p:txBody>
      </p:sp>
    </p:spTree>
    <p:extLst>
      <p:ext uri="{BB962C8B-B14F-4D97-AF65-F5344CB8AC3E}">
        <p14:creationId xmlns:p14="http://schemas.microsoft.com/office/powerpoint/2010/main" val="120323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Google Shape;5279;g1262c50b52c_0_3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0" name="Google Shape;5280;g1262c50b52c_0_3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dirty="0"/>
              <a:t>Características de </a:t>
            </a:r>
            <a:r>
              <a:rPr lang="es-MX" dirty="0" err="1"/>
              <a:t>Codespaces</a:t>
            </a:r>
            <a:endParaRPr lang="es-MX" dirty="0"/>
          </a:p>
          <a:p>
            <a:pPr marL="457200" indent="-298450" algn="l"/>
            <a:r>
              <a:rPr lang="es-MX" dirty="0"/>
              <a:t>Entorno de nube repetible que ofrece una experiencia increíble.</a:t>
            </a:r>
          </a:p>
          <a:p>
            <a:pPr marL="457200" indent="-298450" algn="l"/>
            <a:r>
              <a:rPr lang="es-MX" dirty="0"/>
              <a:t>Se puede configurar y personalizar.</a:t>
            </a:r>
            <a:endParaRPr lang="en-US" dirty="0"/>
          </a:p>
          <a:p>
            <a:pPr marL="457200" indent="-298450" algn="l"/>
            <a:r>
              <a:rPr lang="es-MX" dirty="0"/>
              <a:t>Se integra con tus repositorios en GitHub y </a:t>
            </a:r>
            <a:r>
              <a:rPr lang="es-MX" dirty="0" err="1"/>
              <a:t>VSCode</a:t>
            </a:r>
            <a:r>
              <a:rPr lang="es-MX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VSCode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Como profesor, eso significa que puede crear un entorno, en la nube, para su clase que todos los estudiantes puedan usar con una configuración cero o casi nula, independientemente del sistema operativo que estén utilizando.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MX" dirty="0"/>
              <a:t>Personaliza tu proyecto para GitHub </a:t>
            </a:r>
            <a:r>
              <a:rPr lang="es-MX" dirty="0" err="1"/>
              <a:t>Codespaces</a:t>
            </a:r>
            <a:r>
              <a:rPr lang="es-MX" dirty="0"/>
              <a:t> al confirmar los archivos de configuración en tu repositorio (a menudo conocido como </a:t>
            </a:r>
            <a:r>
              <a:rPr lang="es-MX" dirty="0" err="1"/>
              <a:t>Configuration</a:t>
            </a:r>
            <a:r>
              <a:rPr lang="es-MX" dirty="0"/>
              <a:t>-as-</a:t>
            </a:r>
            <a:r>
              <a:rPr lang="es-MX" dirty="0" err="1"/>
              <a:t>Code</a:t>
            </a:r>
            <a:r>
              <a:rPr lang="es-MX" dirty="0"/>
              <a:t>), lo que crea una configuración de </a:t>
            </a:r>
            <a:r>
              <a:rPr lang="es-MX" dirty="0" err="1"/>
              <a:t>Codespaces</a:t>
            </a:r>
            <a:r>
              <a:rPr lang="es-MX" dirty="0"/>
              <a:t> repetible para todos los usuarios de tu proyecto.</a:t>
            </a:r>
          </a:p>
          <a:p>
            <a:pPr marL="158750" indent="0">
              <a:buNone/>
            </a:pPr>
            <a:endParaRPr lang="es-MX" dirty="0"/>
          </a:p>
          <a:p>
            <a:pPr marL="15875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515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4" name="Google Shape;5094;g1262c50b52c_0_3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5" name="Google Shape;5095;g1262c50b52c_0_3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Puedes configurar cosas como:</a:t>
            </a:r>
          </a:p>
          <a:p>
            <a:pPr marL="457200" indent="-298450"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Extensiones, puede especificar qué extensiones deben estar preinstaladas.</a:t>
            </a:r>
          </a:p>
          <a:p>
            <a:pPr marL="457200" indent="-298450" algn="l"/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Dotfiles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y configuraciones.</a:t>
            </a:r>
          </a:p>
          <a:p>
            <a:pPr marL="457200" indent="-298450"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Bibliotecas y dependencias del sistema operativo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Este repositorio es una plantilla de GitHub. Contiene lo siguiente:</a:t>
            </a:r>
          </a:p>
        </p:txBody>
      </p:sp>
    </p:spTree>
    <p:extLst>
      <p:ext uri="{BB962C8B-B14F-4D97-AF65-F5344CB8AC3E}">
        <p14:creationId xmlns:p14="http://schemas.microsoft.com/office/powerpoint/2010/main" val="3756426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1262c50b52c_0_3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1262c50b52c_0_3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example-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notebook.ipynb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Este notebook utiliza la librería 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4"/>
              </a:rPr>
              <a:t>Pandas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para enseñar operaciones básicas con un pequeño archivo CSV (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Comma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Separated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Value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) 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5"/>
              </a:rPr>
              <a:t>dataset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.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devcontainer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/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Dockerfile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para que puedas configurar qué sistema operativo utilizará el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y cómo se debe construir el contenedor.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7"/>
              </a:rPr>
              <a:t>.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7"/>
              </a:rPr>
              <a:t>devcontainer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7"/>
              </a:rPr>
              <a:t>/</a:t>
            </a: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7"/>
              </a:rPr>
              <a:t>devcontainer.json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Un archivo de configuración utilizado por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para configurar 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8"/>
              </a:rPr>
              <a:t>Visual Studio Code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por ejemplo, para agregar y habilitar una extensión.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README.md. 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Este archivo describe este repositorio y lo que contiene.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g1262c50b52c_0_3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5" name="Google Shape;5105;g1262c50b52c_0_3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1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g1262c50b52c_0_4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6" name="Google Shape;5586;g1262c50b52c_0_4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Prueba este repositorio de plantilla con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siguiendo estos pasos: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Crea un repositorio desde esta plantilla. Utiliza este link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crea un repositorio</a:t>
            </a:r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Navega a la página principal del repositorio recién creado.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Debajo del nombre del repositorio, usa el menú desplegable Código y, en la pestaña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selecciona "Crear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en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main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".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1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slack.com/archives/C0308E9K1LG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slack.com/archives/C0308E9K1LG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. Template instructions (Footer Instructions)">
  <p:cSld name="Template instructions (Footer Instructions)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/>
        </p:nvSpPr>
        <p:spPr>
          <a:xfrm>
            <a:off x="836122" y="310716"/>
            <a:ext cx="49281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 i="0" u="none" strike="noStrike" cap="none">
                <a:solidFill>
                  <a:srgbClr val="F0F6FC"/>
                </a:solidFill>
              </a:rPr>
              <a:t>Footer instructions</a:t>
            </a:r>
            <a:endParaRPr sz="3600" b="1"/>
          </a:p>
        </p:txBody>
      </p:sp>
      <p:sp>
        <p:nvSpPr>
          <p:cNvPr id="12" name="Google Shape;12;p2"/>
          <p:cNvSpPr txBox="1"/>
          <p:nvPr/>
        </p:nvSpPr>
        <p:spPr>
          <a:xfrm>
            <a:off x="821170" y="3397195"/>
            <a:ext cx="19989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 i="0" u="none" strike="noStrike" cap="none">
                <a:solidFill>
                  <a:schemeClr val="lt1"/>
                </a:solidFill>
              </a:rPr>
              <a:t>Click </a:t>
            </a:r>
            <a:r>
              <a:rPr lang="en" sz="1600">
                <a:solidFill>
                  <a:schemeClr val="lt1"/>
                </a:solidFill>
              </a:rPr>
              <a:t>“Slide” then “Edit theme”</a:t>
            </a:r>
            <a:endParaRPr sz="1600"/>
          </a:p>
        </p:txBody>
      </p:sp>
      <p:sp>
        <p:nvSpPr>
          <p:cNvPr id="13" name="Google Shape;13;p2"/>
          <p:cNvSpPr txBox="1"/>
          <p:nvPr/>
        </p:nvSpPr>
        <p:spPr>
          <a:xfrm>
            <a:off x="821176" y="3996000"/>
            <a:ext cx="2228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 i="0" u="none" strike="noStrike" cap="none">
                <a:solidFill>
                  <a:srgbClr val="8B949E"/>
                </a:solidFill>
              </a:rPr>
              <a:t>Found at the top of the tool bar 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3484751" y="3397200"/>
            <a:ext cx="22200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Edit the footer on </a:t>
            </a:r>
            <a:br>
              <a:rPr lang="en" sz="1600">
                <a:solidFill>
                  <a:schemeClr val="lt1"/>
                </a:solidFill>
              </a:rPr>
            </a:br>
            <a:r>
              <a:rPr lang="en" sz="1600">
                <a:solidFill>
                  <a:schemeClr val="lt1"/>
                </a:solidFill>
              </a:rPr>
              <a:t>Slide 0 of the theme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3484751" y="3996000"/>
            <a:ext cx="2229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 i="0" u="none" strike="noStrike" cap="none">
                <a:solidFill>
                  <a:srgbClr val="8B949E"/>
                </a:solidFill>
              </a:rPr>
              <a:t>By changing the date, talk title, and GitHub hand</a:t>
            </a:r>
            <a:r>
              <a:rPr lang="en">
                <a:solidFill>
                  <a:srgbClr val="8B949E"/>
                </a:solidFill>
              </a:rPr>
              <a:t>le of the speaker(s)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6099324" y="3397200"/>
            <a:ext cx="22290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Click the X at the top right to close out and return to presentation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1761" r="28042"/>
          <a:stretch/>
        </p:blipFill>
        <p:spPr>
          <a:xfrm>
            <a:off x="826769" y="1269904"/>
            <a:ext cx="2229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2"/>
          <p:cNvSpPr/>
          <p:nvPr/>
        </p:nvSpPr>
        <p:spPr>
          <a:xfrm>
            <a:off x="1401175" y="1324725"/>
            <a:ext cx="141900" cy="11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381175" y="2057400"/>
            <a:ext cx="509100" cy="91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l="578" r="37252"/>
          <a:stretch/>
        </p:blipFill>
        <p:spPr>
          <a:xfrm>
            <a:off x="3475647" y="1269904"/>
            <a:ext cx="2229000" cy="1871400"/>
          </a:xfrm>
          <a:prstGeom prst="roundRect">
            <a:avLst>
              <a:gd name="adj" fmla="val 3843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" name="Google Shape;21;p2"/>
          <p:cNvSpPr/>
          <p:nvPr/>
        </p:nvSpPr>
        <p:spPr>
          <a:xfrm>
            <a:off x="3792347" y="1579440"/>
            <a:ext cx="496500" cy="2922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4640349" y="2859575"/>
            <a:ext cx="1073400" cy="1431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4">
            <a:alphaModFix/>
          </a:blip>
          <a:srcRect l="40564"/>
          <a:stretch/>
        </p:blipFill>
        <p:spPr>
          <a:xfrm>
            <a:off x="6090235" y="1254908"/>
            <a:ext cx="2260200" cy="1901400"/>
          </a:xfrm>
          <a:prstGeom prst="roundRect">
            <a:avLst>
              <a:gd name="adj" fmla="val 324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" name="Google Shape;24;p2"/>
          <p:cNvSpPr/>
          <p:nvPr/>
        </p:nvSpPr>
        <p:spPr>
          <a:xfrm>
            <a:off x="8234375" y="1461900"/>
            <a:ext cx="126600" cy="1431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resentation title_4">
  <p:cSld name="Presentation title_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487136" y="1700213"/>
            <a:ext cx="68580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7. Q&amp;A_4">
  <p:cSld name="Q&amp;A Gradient BG 2"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3" name="Google Shape;2423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4" name="Google Shape;2424;p102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. Q&amp;A _5">
  <p:cSld name="Q&amp;A Gradient BG 3"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" name="Google Shape;2426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7" name="Google Shape;2427;p103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9. Thank you_1">
  <p:cSld name="Thank you purple"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04"/>
          <p:cNvSpPr/>
          <p:nvPr/>
        </p:nvSpPr>
        <p:spPr>
          <a:xfrm>
            <a:off x="574288" y="2092772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Thank you</a:t>
            </a:r>
            <a:endParaRPr sz="6000" b="1">
              <a:solidFill>
                <a:schemeClr val="lt1"/>
              </a:solidFill>
            </a:endParaRPr>
          </a:p>
        </p:txBody>
      </p:sp>
      <p:pic>
        <p:nvPicPr>
          <p:cNvPr id="2430" name="Google Shape;2430;p104" descr="A picture containing indoor, flower, plan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2053" y="318043"/>
            <a:ext cx="3837606" cy="450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. Thank you_2">
  <p:cSld name="Thank you gradient 1">
    <p:bg>
      <p:bgPr>
        <a:gradFill>
          <a:gsLst>
            <a:gs pos="0">
              <a:srgbClr val="A371F7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05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. Thank you_3">
  <p:cSld name="Thank you gradient 2">
    <p:bg>
      <p:bgPr>
        <a:gradFill>
          <a:gsLst>
            <a:gs pos="0">
              <a:srgbClr val="56D364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06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. Thank you_4">
  <p:cSld name="TY Gradient BG 2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6" name="Google Shape;243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107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. Thank you_5">
  <p:cSld name="TY Gradient BG 3"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108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split">
  <p:cSld name="50/50 split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0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3" name="Google Shape;2443;p109"/>
          <p:cNvSpPr txBox="1">
            <a:spLocks noGrp="1"/>
          </p:cNvSpPr>
          <p:nvPr>
            <p:ph type="title"/>
          </p:nvPr>
        </p:nvSpPr>
        <p:spPr>
          <a:xfrm>
            <a:off x="381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●"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2444" name="Google Shape;2444;p109"/>
          <p:cNvSpPr txBox="1">
            <a:spLocks noGrp="1"/>
          </p:cNvSpPr>
          <p:nvPr>
            <p:ph type="body" idx="1"/>
          </p:nvPr>
        </p:nvSpPr>
        <p:spPr>
          <a:xfrm>
            <a:off x="381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sz="1600" b="1">
                <a:solidFill>
                  <a:srgbClr val="999999"/>
                </a:solidFill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sz="1600" b="1">
                <a:solidFill>
                  <a:srgbClr val="999999"/>
                </a:solidFill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sz="1600" b="1">
                <a:solidFill>
                  <a:srgbClr val="999999"/>
                </a:solidFill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sz="1600" b="1">
                <a:solidFill>
                  <a:srgbClr val="999999"/>
                </a:solidFill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sz="1600" b="1">
                <a:solidFill>
                  <a:srgbClr val="999999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1600" b="1">
                <a:solidFill>
                  <a:srgbClr val="999999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  <a:defRPr sz="1600" b="1">
                <a:solidFill>
                  <a:srgbClr val="999999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  <a:defRPr sz="1600" b="1">
                <a:solidFill>
                  <a:srgbClr val="999999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1600" b="1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445" name="Google Shape;2445;p109"/>
          <p:cNvSpPr txBox="1">
            <a:spLocks noGrp="1"/>
          </p:cNvSpPr>
          <p:nvPr>
            <p:ph type="body" idx="2"/>
          </p:nvPr>
        </p:nvSpPr>
        <p:spPr>
          <a:xfrm>
            <a:off x="4953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 b="1"/>
            </a:lvl1pPr>
            <a:lvl2pPr marL="914400" lvl="1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b="1"/>
            </a:lvl2pPr>
            <a:lvl3pPr marL="1371600" lvl="2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b="1"/>
            </a:lvl3pPr>
            <a:lvl4pPr marL="1828800" lvl="3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b="1"/>
            </a:lvl4pPr>
            <a:lvl5pPr marL="2286000" lvl="4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b="1"/>
            </a:lvl5pPr>
            <a:lvl6pPr marL="2743200" lvl="5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b="1"/>
            </a:lvl6pPr>
            <a:lvl7pPr marL="3200400" lvl="6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b="1"/>
            </a:lvl7pPr>
            <a:lvl8pPr marL="3657600" lvl="7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b="1"/>
            </a:lvl8pPr>
            <a:lvl9pPr marL="4114800" lvl="8" indent="-419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b="1"/>
            </a:lvl9pPr>
          </a:lstStyle>
          <a:p>
            <a:endParaRPr/>
          </a:p>
        </p:txBody>
      </p:sp>
      <p:sp>
        <p:nvSpPr>
          <p:cNvPr id="2446" name="Google Shape;2446;p109"/>
          <p:cNvSpPr txBox="1">
            <a:spLocks noGrp="1"/>
          </p:cNvSpPr>
          <p:nvPr>
            <p:ph type="body" idx="3"/>
          </p:nvPr>
        </p:nvSpPr>
        <p:spPr>
          <a:xfrm>
            <a:off x="4953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1600" b="1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1600" b="1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1600" b="1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1600" b="1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1600" b="1"/>
            </a:lvl5pPr>
            <a:lvl6pPr marL="2743200" lvl="5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 b="1"/>
            </a:lvl6pPr>
            <a:lvl7pPr marL="3200400" lvl="6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 b="1"/>
            </a:lvl7pPr>
            <a:lvl8pPr marL="3657600" lvl="7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 b="1"/>
            </a:lvl8pPr>
            <a:lvl9pPr marL="4114800" lvl="8" indent="-33020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 b="1"/>
            </a:lvl9pPr>
          </a:lstStyle>
          <a:p>
            <a:endParaRPr/>
          </a:p>
        </p:txBody>
      </p:sp>
      <p:pic>
        <p:nvPicPr>
          <p:cNvPr id="2447" name="Google Shape;2447;p109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&amp; Bullets">
  <p:cSld name="1_Title &amp; Bullets"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10"/>
          <p:cNvSpPr txBox="1">
            <a:spLocks noGrp="1"/>
          </p:cNvSpPr>
          <p:nvPr>
            <p:ph type="title"/>
          </p:nvPr>
        </p:nvSpPr>
        <p:spPr>
          <a:xfrm>
            <a:off x="571500" y="238125"/>
            <a:ext cx="8001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00" tIns="25100" rIns="25100" bIns="251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pic>
        <p:nvPicPr>
          <p:cNvPr id="2450" name="Google Shape;2450;p110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">
  <p:cSld name="Title - Top">
    <p:bg>
      <p:bgPr>
        <a:solidFill>
          <a:srgbClr val="000000"/>
        </a:solidFill>
        <a:effectLst/>
      </p:bgPr>
    </p:bg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11"/>
          <p:cNvSpPr txBox="1">
            <a:spLocks noGrp="1"/>
          </p:cNvSpPr>
          <p:nvPr>
            <p:ph type="title"/>
          </p:nvPr>
        </p:nvSpPr>
        <p:spPr>
          <a:xfrm>
            <a:off x="381000" y="228600"/>
            <a:ext cx="83820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Char char="●"/>
              <a:defRPr sz="3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○"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■"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●"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○"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■"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●"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○"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Char char="■"/>
              <a:defRPr sz="1100"/>
            </a:lvl9pPr>
          </a:lstStyle>
          <a:p>
            <a:endParaRPr/>
          </a:p>
        </p:txBody>
      </p:sp>
      <p:pic>
        <p:nvPicPr>
          <p:cNvPr id="2453" name="Google Shape;2453;p111" descr="footer-mark-github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7750" y="4809529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11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One Speaker_1">
  <p:cSld name="1 Speak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13" name="Google Shape;113;p12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100"/>
              <a:buFont typeface="Arial"/>
              <a:buNone/>
              <a:defRPr sz="1000">
                <a:solidFill>
                  <a:srgbClr val="8B94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-ish Code Graph">
  <p:cSld name="Blank-ish Code Graph"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6" name="Google Shape;2456;p112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All white">
  <p:cSld name="2-col Image_1">
    <p:bg>
      <p:bgPr>
        <a:solidFill>
          <a:srgbClr val="FFFFFF"/>
        </a:solidFill>
        <a:effectLst/>
      </p:bgPr>
    </p:bg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1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3831300" cy="1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 typeface="Helvetica Neue"/>
              <a:buChar char="●"/>
              <a:defRPr sz="3000">
                <a:solidFill>
                  <a:srgbClr val="2429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○"/>
              <a:defRPr sz="3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■"/>
              <a:defRPr sz="3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●"/>
              <a:defRPr sz="3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○"/>
              <a:defRPr sz="3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■"/>
              <a:defRPr sz="3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●"/>
              <a:defRPr sz="3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○"/>
              <a:defRPr sz="3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Char char="■"/>
              <a:defRPr sz="30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  <p:sp>
        <p:nvSpPr>
          <p:cNvPr id="2459" name="Google Shape;2459;p113"/>
          <p:cNvSpPr txBox="1">
            <a:spLocks noGrp="1"/>
          </p:cNvSpPr>
          <p:nvPr>
            <p:ph type="body" idx="1"/>
          </p:nvPr>
        </p:nvSpPr>
        <p:spPr>
          <a:xfrm>
            <a:off x="457200" y="1828800"/>
            <a:ext cx="3831300" cy="27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1800">
                <a:solidFill>
                  <a:srgbClr val="24292E"/>
                </a:solidFill>
              </a:defRPr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○"/>
              <a:defRPr sz="1800">
                <a:solidFill>
                  <a:srgbClr val="24292E"/>
                </a:solidFill>
              </a:defRPr>
            </a:lvl2pPr>
            <a:lvl3pPr marL="1371600" lvl="2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■"/>
              <a:defRPr sz="1800">
                <a:solidFill>
                  <a:srgbClr val="24292E"/>
                </a:solidFill>
              </a:defRPr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  <a:defRPr sz="1800">
                <a:solidFill>
                  <a:srgbClr val="24292E"/>
                </a:solidFill>
              </a:defRPr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○"/>
              <a:defRPr sz="1800">
                <a:solidFill>
                  <a:srgbClr val="24292E"/>
                </a:solidFill>
              </a:defRPr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■"/>
              <a:defRPr sz="1800">
                <a:solidFill>
                  <a:srgbClr val="24292E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  <a:defRPr sz="1800">
                <a:solidFill>
                  <a:srgbClr val="24292E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○"/>
              <a:defRPr sz="1800">
                <a:solidFill>
                  <a:srgbClr val="24292E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Clr>
                <a:srgbClr val="24292E"/>
              </a:buClr>
              <a:buSzPts val="1400"/>
              <a:buChar char="■"/>
              <a:defRPr sz="18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- Split 1">
  <p:cSld name="2-col Code_2"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2" name="Google Shape;2462;p114"/>
          <p:cNvSpPr txBox="1">
            <a:spLocks noGrp="1"/>
          </p:cNvSpPr>
          <p:nvPr>
            <p:ph type="body" idx="1"/>
          </p:nvPr>
        </p:nvSpPr>
        <p:spPr>
          <a:xfrm>
            <a:off x="5029200" y="228600"/>
            <a:ext cx="3831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1905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■"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●"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○"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■"/>
              <a:defRPr sz="1600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463" name="Google Shape;2463;p114"/>
          <p:cNvSpPr txBox="1">
            <a:spLocks noGrp="1"/>
          </p:cNvSpPr>
          <p:nvPr>
            <p:ph type="body" idx="2"/>
          </p:nvPr>
        </p:nvSpPr>
        <p:spPr>
          <a:xfrm>
            <a:off x="457200" y="228600"/>
            <a:ext cx="3831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1905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■"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●"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○"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■"/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">
  <p:cSld name="BLANK SLIDE"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Title - Dark">
  <p:cSld name="Big Title - Dark">
    <p:bg>
      <p:bgPr>
        <a:solidFill>
          <a:srgbClr val="000000"/>
        </a:solidFill>
        <a:effectLst/>
      </p:bgPr>
    </p:bg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16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467" name="Google Shape;2467;p116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ainbow graph">
  <p:cSld name="Rainbow graph"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9" name="Google Shape;2469;p117" descr="code-graph-gradient-300s.png"/>
          <p:cNvPicPr preferRelativeResize="0"/>
          <p:nvPr/>
        </p:nvPicPr>
        <p:blipFill rotWithShape="1">
          <a:blip r:embed="rId2">
            <a:alphaModFix amt="75000"/>
          </a:blip>
          <a:srcRect l="19" r="9"/>
          <a:stretch/>
        </p:blipFill>
        <p:spPr>
          <a:xfrm>
            <a:off x="0" y="0"/>
            <a:ext cx="9143999" cy="514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p11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3310" y="1500188"/>
            <a:ext cx="2197379" cy="2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cons - 4">
  <p:cSld name="Icons - 4">
    <p:bg>
      <p:bgPr>
        <a:solidFill>
          <a:srgbClr val="000000"/>
        </a:solidFill>
        <a:effectLst/>
      </p:bgPr>
    </p:bg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18"/>
          <p:cNvSpPr txBox="1">
            <a:spLocks noGrp="1"/>
          </p:cNvSpPr>
          <p:nvPr>
            <p:ph type="body" idx="1"/>
          </p:nvPr>
        </p:nvSpPr>
        <p:spPr>
          <a:xfrm>
            <a:off x="4899039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2473" name="Google Shape;2473;p118"/>
          <p:cNvSpPr>
            <a:spLocks noGrp="1"/>
          </p:cNvSpPr>
          <p:nvPr>
            <p:ph type="pic" idx="2"/>
          </p:nvPr>
        </p:nvSpPr>
        <p:spPr>
          <a:xfrm>
            <a:off x="4899039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74" name="Google Shape;2474;p118"/>
          <p:cNvSpPr txBox="1">
            <a:spLocks noGrp="1"/>
          </p:cNvSpPr>
          <p:nvPr>
            <p:ph type="body" idx="3"/>
          </p:nvPr>
        </p:nvSpPr>
        <p:spPr>
          <a:xfrm>
            <a:off x="663282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2475" name="Google Shape;2475;p118"/>
          <p:cNvSpPr>
            <a:spLocks noGrp="1"/>
          </p:cNvSpPr>
          <p:nvPr>
            <p:ph type="pic" idx="4"/>
          </p:nvPr>
        </p:nvSpPr>
        <p:spPr>
          <a:xfrm>
            <a:off x="663282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76" name="Google Shape;2476;p118"/>
          <p:cNvSpPr txBox="1">
            <a:spLocks noGrp="1"/>
          </p:cNvSpPr>
          <p:nvPr>
            <p:ph type="body" idx="5"/>
          </p:nvPr>
        </p:nvSpPr>
        <p:spPr>
          <a:xfrm>
            <a:off x="2780004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2477" name="Google Shape;2477;p118"/>
          <p:cNvSpPr>
            <a:spLocks noGrp="1"/>
          </p:cNvSpPr>
          <p:nvPr>
            <p:ph type="pic" idx="6"/>
          </p:nvPr>
        </p:nvSpPr>
        <p:spPr>
          <a:xfrm>
            <a:off x="2780004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78" name="Google Shape;2478;p118"/>
          <p:cNvSpPr txBox="1">
            <a:spLocks noGrp="1"/>
          </p:cNvSpPr>
          <p:nvPr>
            <p:ph type="body" idx="7"/>
          </p:nvPr>
        </p:nvSpPr>
        <p:spPr>
          <a:xfrm>
            <a:off x="7033864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2479" name="Google Shape;2479;p118"/>
          <p:cNvSpPr>
            <a:spLocks noGrp="1"/>
          </p:cNvSpPr>
          <p:nvPr>
            <p:ph type="pic" idx="8"/>
          </p:nvPr>
        </p:nvSpPr>
        <p:spPr>
          <a:xfrm>
            <a:off x="7033864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480" name="Google Shape;2480;p118" descr="footer-mark-github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7750" y="4809529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1" name="Google Shape;2481;p118"/>
          <p:cNvSpPr txBox="1">
            <a:spLocks noGrp="1"/>
          </p:cNvSpPr>
          <p:nvPr>
            <p:ph type="title"/>
          </p:nvPr>
        </p:nvSpPr>
        <p:spPr>
          <a:xfrm>
            <a:off x="666750" y="381000"/>
            <a:ext cx="78105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9pPr>
          </a:lstStyle>
          <a:p>
            <a:endParaRPr/>
          </a:p>
        </p:txBody>
      </p:sp>
      <p:sp>
        <p:nvSpPr>
          <p:cNvPr id="2482" name="Google Shape;2482;p1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tory">
  <p:cSld name="CUSTOM_1"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19"/>
          <p:cNvSpPr txBox="1">
            <a:spLocks noGrp="1"/>
          </p:cNvSpPr>
          <p:nvPr>
            <p:ph type="title"/>
          </p:nvPr>
        </p:nvSpPr>
        <p:spPr>
          <a:xfrm>
            <a:off x="457200" y="1143000"/>
            <a:ext cx="4572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85" name="Google Shape;2485;p1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ADADAD"/>
                </a:solidFill>
              </a:rPr>
              <a:t>‹Nº›</a:t>
            </a:fld>
            <a:endParaRPr sz="1000">
              <a:solidFill>
                <a:srgbClr val="ADADAD"/>
              </a:solidFill>
            </a:endParaRPr>
          </a:p>
        </p:txBody>
      </p:sp>
      <p:pic>
        <p:nvPicPr>
          <p:cNvPr id="2486" name="Google Shape;2486;p119" descr="github-mark-dark.png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52400" y="4663206"/>
            <a:ext cx="336150" cy="32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119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Place background image over this</a:t>
            </a:r>
            <a:endParaRPr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dark">
  <p:cSld name="Quote dark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20"/>
          <p:cNvSpPr txBox="1"/>
          <p:nvPr/>
        </p:nvSpPr>
        <p:spPr>
          <a:xfrm>
            <a:off x="362704" y="210794"/>
            <a:ext cx="14985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300"/>
              <a:buFont typeface="Georgia"/>
              <a:buNone/>
            </a:pPr>
            <a:r>
              <a:rPr lang="en" sz="11300" b="1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2490" name="Google Shape;2490;p120"/>
          <p:cNvSpPr txBox="1">
            <a:spLocks noGrp="1"/>
          </p:cNvSpPr>
          <p:nvPr>
            <p:ph type="body" idx="1"/>
          </p:nvPr>
        </p:nvSpPr>
        <p:spPr>
          <a:xfrm>
            <a:off x="714375" y="943421"/>
            <a:ext cx="6762900" cy="3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 b="1"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 b="1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 b="1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 b="1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 b="1"/>
            </a:lvl5pPr>
            <a:lvl6pPr marL="2743200" lvl="5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marL="3200400" lvl="6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marL="3657600" lvl="7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marL="4114800" lvl="8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>
            <a:endParaRPr/>
          </a:p>
        </p:txBody>
      </p:sp>
      <p:pic>
        <p:nvPicPr>
          <p:cNvPr id="2491" name="Google Shape;2491;p120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 right">
  <p:cSld name="bullet right"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21"/>
          <p:cNvSpPr txBox="1">
            <a:spLocks noGrp="1"/>
          </p:cNvSpPr>
          <p:nvPr>
            <p:ph type="body" idx="1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●"/>
              <a:defRPr sz="2600"/>
            </a:lvl1pPr>
            <a:lvl2pPr marL="914400" lvl="1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marL="1371600" lvl="2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marL="1828800" lvl="3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marL="2286000" lvl="4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marL="2743200" lvl="5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marL="3200400" lvl="6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marL="3657600" lvl="7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marL="4114800" lvl="8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>
            <a:endParaRPr/>
          </a:p>
        </p:txBody>
      </p:sp>
      <p:pic>
        <p:nvPicPr>
          <p:cNvPr id="2494" name="Google Shape;2494;p121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One Speaker_2">
  <p:cSld name="1 Speaker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8B94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Title + Bullets/Dark">
  <p:cSld name="2-col Bullets">
    <p:bg>
      <p:bgPr>
        <a:solidFill>
          <a:srgbClr val="000000"/>
        </a:solidFill>
        <a:effectLst/>
      </p:bgPr>
    </p:bg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7" name="Google Shape;2497;p122"/>
          <p:cNvSpPr txBox="1">
            <a:spLocks noGrp="1"/>
          </p:cNvSpPr>
          <p:nvPr>
            <p:ph type="body" idx="1"/>
          </p:nvPr>
        </p:nvSpPr>
        <p:spPr>
          <a:xfrm>
            <a:off x="5029200" y="228600"/>
            <a:ext cx="3831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4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8" name="Google Shape;2498;p12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3831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●"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2499" name="Google Shape;2499;p122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/ big bullets">
  <p:cSld name="title / big bullets"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23"/>
          <p:cNvSpPr txBox="1">
            <a:spLocks noGrp="1"/>
          </p:cNvSpPr>
          <p:nvPr>
            <p:ph type="body" idx="1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●"/>
              <a:defRPr sz="2600"/>
            </a:lvl1pPr>
            <a:lvl2pPr marL="914400" lvl="1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marL="1371600" lvl="2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marL="1828800" lvl="3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marL="2286000" lvl="4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marL="2743200" lvl="5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marL="3200400" lvl="6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marL="3657600" lvl="7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marL="4114800" lvl="8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>
            <a:endParaRPr/>
          </a:p>
        </p:txBody>
      </p:sp>
      <p:sp>
        <p:nvSpPr>
          <p:cNvPr id="2502" name="Google Shape;2502;p123"/>
          <p:cNvSpPr txBox="1">
            <a:spLocks noGrp="1"/>
          </p:cNvSpPr>
          <p:nvPr>
            <p:ph type="title"/>
          </p:nvPr>
        </p:nvSpPr>
        <p:spPr>
          <a:xfrm>
            <a:off x="711454" y="1370970"/>
            <a:ext cx="51735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00" tIns="25100" rIns="25100" bIns="251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●"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pic>
        <p:nvPicPr>
          <p:cNvPr id="2503" name="Google Shape;2503;p123" descr="Imag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  <p:graphicFrame>
        <p:nvGraphicFramePr>
          <p:cNvPr id="2504" name="Google Shape;2504;p123"/>
          <p:cNvGraphicFramePr/>
          <p:nvPr/>
        </p:nvGraphicFramePr>
        <p:xfrm>
          <a:off x="666028" y="4671262"/>
          <a:ext cx="3968575" cy="289795"/>
        </p:xfrm>
        <a:graphic>
          <a:graphicData uri="http://schemas.openxmlformats.org/drawingml/2006/table">
            <a:tbl>
              <a:tblPr>
                <a:noFill/>
                <a:tableStyleId>{C6471863-E244-492B-8FB2-187404EB6A6D}</a:tableStyleId>
              </a:tblPr>
              <a:tblGrid>
                <a:gridCol w="396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GitHub Enterprise</a:t>
                      </a:r>
                      <a:endParaRPr sz="5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9050" marR="19050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700"/>
                        <a:buFont typeface="Arial"/>
                        <a:buNone/>
                      </a:pPr>
                      <a:endParaRPr sz="500">
                        <a:solidFill>
                          <a:srgbClr val="B7B7B7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>
  <p:cSld name="TITLE_AND_BODY_1">
    <p:bg>
      <p:bgPr>
        <a:solidFill>
          <a:srgbClr val="FFFFFF"/>
        </a:solidFill>
        <a:effectLst/>
      </p:bgPr>
    </p:bg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07" name="Google Shape;2507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pic>
        <p:nvPicPr>
          <p:cNvPr id="2508" name="Google Shape;2508;p124" descr="Google Shape;137;p40"/>
          <p:cNvPicPr preferRelativeResize="0"/>
          <p:nvPr/>
        </p:nvPicPr>
        <p:blipFill rotWithShape="1">
          <a:blip r:embed="rId2">
            <a:alphaModFix amt="14000"/>
          </a:blip>
          <a:srcRect/>
          <a:stretch/>
        </p:blipFill>
        <p:spPr>
          <a:xfrm>
            <a:off x="152400" y="4663225"/>
            <a:ext cx="336144" cy="3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124"/>
          <p:cNvSpPr txBox="1">
            <a:spLocks noGrp="1"/>
          </p:cNvSpPr>
          <p:nvPr>
            <p:ph type="sldNum" idx="12"/>
          </p:nvPr>
        </p:nvSpPr>
        <p:spPr>
          <a:xfrm>
            <a:off x="8472458" y="4671383"/>
            <a:ext cx="3783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20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">
  <p:cSld name="Statement + Label_1">
    <p:bg>
      <p:bgPr>
        <a:solidFill>
          <a:srgbClr val="000000"/>
        </a:solidFill>
        <a:effectLst/>
      </p:bgPr>
    </p:bg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/>
            </a:lvl1pPr>
            <a:lvl2pPr marL="91440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800"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800"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00"/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800"/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800"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00"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800"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FFFFFF"/>
              </a:buClr>
              <a:buSzPts val="1400"/>
              <a:buChar char="■"/>
              <a:defRPr sz="1800"/>
            </a:lvl9pPr>
          </a:lstStyle>
          <a:p>
            <a:endParaRPr/>
          </a:p>
        </p:txBody>
      </p:sp>
      <p:sp>
        <p:nvSpPr>
          <p:cNvPr id="2514" name="Google Shape;2514;p12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○"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■"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○"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■"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○"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■"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TITLE_AND_BODY_1_1">
    <p:bg>
      <p:bgPr>
        <a:solidFill>
          <a:srgbClr val="000000"/>
        </a:solidFill>
        <a:effectLst/>
      </p:bgPr>
    </p:bg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27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left/ screenshot right">
  <p:cSld name="Copy left/ screenshot right"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28"/>
          <p:cNvSpPr txBox="1">
            <a:spLocks noGrp="1"/>
          </p:cNvSpPr>
          <p:nvPr>
            <p:ph type="body" idx="1"/>
          </p:nvPr>
        </p:nvSpPr>
        <p:spPr>
          <a:xfrm>
            <a:off x="476250" y="107156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marL="914400" lvl="1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marL="1371600" lvl="2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marL="1828800" lvl="3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marL="2286000" lvl="4" indent="-355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marL="2743200" lvl="5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marL="3200400" lvl="6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marL="3657600" lvl="7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marL="4114800" lvl="8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>
            <a:endParaRPr/>
          </a:p>
        </p:txBody>
      </p:sp>
      <p:sp>
        <p:nvSpPr>
          <p:cNvPr id="2519" name="Google Shape;2519;p128"/>
          <p:cNvSpPr>
            <a:spLocks noGrp="1"/>
          </p:cNvSpPr>
          <p:nvPr>
            <p:ph type="pic" idx="2"/>
          </p:nvPr>
        </p:nvSpPr>
        <p:spPr>
          <a:xfrm>
            <a:off x="4095750" y="95250"/>
            <a:ext cx="6796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20" name="Google Shape;2520;p128"/>
          <p:cNvSpPr txBox="1">
            <a:spLocks noGrp="1"/>
          </p:cNvSpPr>
          <p:nvPr>
            <p:ph type="body" idx="3"/>
          </p:nvPr>
        </p:nvSpPr>
        <p:spPr>
          <a:xfrm>
            <a:off x="463804" y="370845"/>
            <a:ext cx="51735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00" tIns="25100" rIns="25100" bIns="251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 b="1"/>
            </a:lvl1pPr>
            <a:lvl2pPr marL="914400" lvl="1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marL="1371600" lvl="2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marL="1828800" lvl="3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marL="2286000" lvl="4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marL="2743200" lvl="5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marL="3200400" lvl="6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marL="3657600" lvl="7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marL="4114800" lvl="8" indent="-2603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>
            <a:endParaRPr/>
          </a:p>
        </p:txBody>
      </p:sp>
      <p:sp>
        <p:nvSpPr>
          <p:cNvPr id="2521" name="Google Shape;2521;p128"/>
          <p:cNvSpPr txBox="1">
            <a:spLocks noGrp="1"/>
          </p:cNvSpPr>
          <p:nvPr>
            <p:ph type="sldNum" idx="12"/>
          </p:nvPr>
        </p:nvSpPr>
        <p:spPr>
          <a:xfrm>
            <a:off x="4483093" y="4734758"/>
            <a:ext cx="1716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00" tIns="25100" rIns="25100" bIns="25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. Template instructions (Icon Instructions)">
  <p:cSld name="Template instructions (Footer Instructions)_1_1"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3" name="Google Shape;2543;p131"/>
          <p:cNvPicPr preferRelativeResize="0"/>
          <p:nvPr/>
        </p:nvPicPr>
        <p:blipFill rotWithShape="1">
          <a:blip r:embed="rId2">
            <a:alphaModFix/>
          </a:blip>
          <a:srcRect l="1889" r="29888"/>
          <a:stretch/>
        </p:blipFill>
        <p:spPr>
          <a:xfrm>
            <a:off x="826769" y="1269904"/>
            <a:ext cx="2229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4" name="Google Shape;2544;p131"/>
          <p:cNvSpPr txBox="1"/>
          <p:nvPr/>
        </p:nvSpPr>
        <p:spPr>
          <a:xfrm>
            <a:off x="836122" y="310716"/>
            <a:ext cx="49281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Icon</a:t>
            </a:r>
            <a:r>
              <a:rPr lang="en" sz="3600" b="1" i="0" u="none" strike="noStrike" cap="none">
                <a:solidFill>
                  <a:srgbClr val="F0F6FC"/>
                </a:solidFill>
              </a:rPr>
              <a:t> instructions</a:t>
            </a:r>
            <a:endParaRPr sz="3600" b="1"/>
          </a:p>
        </p:txBody>
      </p:sp>
      <p:sp>
        <p:nvSpPr>
          <p:cNvPr id="2545" name="Google Shape;2545;p131"/>
          <p:cNvSpPr txBox="1"/>
          <p:nvPr/>
        </p:nvSpPr>
        <p:spPr>
          <a:xfrm>
            <a:off x="4777070" y="3359095"/>
            <a:ext cx="199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Large circle (1.5”)</a:t>
            </a:r>
            <a:endParaRPr sz="1600"/>
          </a:p>
        </p:txBody>
      </p:sp>
      <p:sp>
        <p:nvSpPr>
          <p:cNvPr id="2546" name="Google Shape;2546;p131"/>
          <p:cNvSpPr txBox="1"/>
          <p:nvPr/>
        </p:nvSpPr>
        <p:spPr>
          <a:xfrm>
            <a:off x="4777075" y="3663000"/>
            <a:ext cx="38154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rgbClr val="8B949E"/>
                </a:solidFill>
              </a:rPr>
              <a:t>When you see the large circle, find a </a:t>
            </a:r>
            <a:br>
              <a:rPr lang="en">
                <a:solidFill>
                  <a:srgbClr val="8B949E"/>
                </a:solidFill>
              </a:rPr>
            </a:br>
            <a:r>
              <a:rPr lang="en">
                <a:solidFill>
                  <a:schemeClr val="lt1"/>
                </a:solidFill>
              </a:rPr>
              <a:t>GitHub icon </a:t>
            </a:r>
            <a:r>
              <a:rPr lang="en">
                <a:solidFill>
                  <a:schemeClr val="dk2"/>
                </a:solidFill>
              </a:rPr>
              <a:t>from the GitHub icon pages</a:t>
            </a:r>
            <a:r>
              <a:rPr lang="en">
                <a:solidFill>
                  <a:srgbClr val="8B949E"/>
                </a:solidFill>
              </a:rPr>
              <a:t> and copy/paste into the center of the circle. </a:t>
            </a:r>
            <a:br>
              <a:rPr lang="en">
                <a:solidFill>
                  <a:srgbClr val="8B949E"/>
                </a:solidFill>
              </a:rPr>
            </a:br>
            <a:r>
              <a:rPr lang="en">
                <a:solidFill>
                  <a:srgbClr val="8B949E"/>
                </a:solidFill>
              </a:rPr>
              <a:t>No need to resize.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2547" name="Google Shape;2547;p131"/>
          <p:cNvSpPr txBox="1"/>
          <p:nvPr/>
        </p:nvSpPr>
        <p:spPr>
          <a:xfrm>
            <a:off x="831276" y="3359095"/>
            <a:ext cx="2220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Small circle (0.6”)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548" name="Google Shape;2548;p131"/>
          <p:cNvSpPr txBox="1"/>
          <p:nvPr/>
        </p:nvSpPr>
        <p:spPr>
          <a:xfrm>
            <a:off x="826775" y="3663000"/>
            <a:ext cx="32619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rgbClr val="8B949E"/>
                </a:solidFill>
              </a:rPr>
              <a:t>When you see the small circle, find an </a:t>
            </a:r>
            <a:r>
              <a:rPr lang="en">
                <a:solidFill>
                  <a:schemeClr val="lt1"/>
                </a:solidFill>
              </a:rPr>
              <a:t>Octicon</a:t>
            </a:r>
            <a:r>
              <a:rPr lang="en">
                <a:solidFill>
                  <a:srgbClr val="8B949E"/>
                </a:solidFill>
              </a:rPr>
              <a:t> from the Octicon pages and copy/paste into the center of the circle. No need to resize. 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2549" name="Google Shape;2549;p131"/>
          <p:cNvSpPr/>
          <p:nvPr/>
        </p:nvSpPr>
        <p:spPr>
          <a:xfrm>
            <a:off x="7265497" y="151063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131"/>
          <p:cNvSpPr/>
          <p:nvPr/>
        </p:nvSpPr>
        <p:spPr>
          <a:xfrm>
            <a:off x="3313311" y="1931239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1" name="Google Shape;2551;p131"/>
          <p:cNvPicPr preferRelativeResize="0"/>
          <p:nvPr/>
        </p:nvPicPr>
        <p:blipFill rotWithShape="1">
          <a:blip r:embed="rId3">
            <a:alphaModFix/>
          </a:blip>
          <a:srcRect l="1454" r="26197"/>
          <a:stretch/>
        </p:blipFill>
        <p:spPr>
          <a:xfrm>
            <a:off x="4777069" y="1260729"/>
            <a:ext cx="2229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2" name="Google Shape;2552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1664" y="2079592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7734" y="1819827"/>
            <a:ext cx="767141" cy="77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4" name="Google Shape;2554;p131"/>
          <p:cNvSpPr/>
          <p:nvPr/>
        </p:nvSpPr>
        <p:spPr>
          <a:xfrm>
            <a:off x="826775" y="1562100"/>
            <a:ext cx="356700" cy="4929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p131"/>
          <p:cNvSpPr/>
          <p:nvPr/>
        </p:nvSpPr>
        <p:spPr>
          <a:xfrm>
            <a:off x="4777075" y="2021675"/>
            <a:ext cx="337800" cy="10647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131"/>
          <p:cNvSpPr/>
          <p:nvPr/>
        </p:nvSpPr>
        <p:spPr>
          <a:xfrm>
            <a:off x="5368425" y="1619250"/>
            <a:ext cx="1637700" cy="1263000"/>
          </a:xfrm>
          <a:prstGeom prst="roundRect">
            <a:avLst>
              <a:gd name="adj" fmla="val 1782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131"/>
          <p:cNvSpPr/>
          <p:nvPr/>
        </p:nvSpPr>
        <p:spPr>
          <a:xfrm>
            <a:off x="1429550" y="1619250"/>
            <a:ext cx="1637700" cy="1371600"/>
          </a:xfrm>
          <a:prstGeom prst="roundRect">
            <a:avLst>
              <a:gd name="adj" fmla="val 1782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6. Template instructions (Icon Instructions) 1">
  <p:cSld name="Template instructions (Footer Instructions)_1_1_1"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32"/>
          <p:cNvSpPr txBox="1"/>
          <p:nvPr/>
        </p:nvSpPr>
        <p:spPr>
          <a:xfrm>
            <a:off x="836122" y="310716"/>
            <a:ext cx="49281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Shape</a:t>
            </a:r>
            <a:r>
              <a:rPr lang="en" sz="3600" b="1" i="0" u="none" strike="noStrike" cap="none">
                <a:solidFill>
                  <a:srgbClr val="F0F6FC"/>
                </a:solidFill>
              </a:rPr>
              <a:t> instructions</a:t>
            </a:r>
            <a:endParaRPr sz="3600" b="1"/>
          </a:p>
        </p:txBody>
      </p:sp>
      <p:sp>
        <p:nvSpPr>
          <p:cNvPr id="2560" name="Google Shape;2560;p132"/>
          <p:cNvSpPr txBox="1"/>
          <p:nvPr/>
        </p:nvSpPr>
        <p:spPr>
          <a:xfrm>
            <a:off x="806575" y="3558225"/>
            <a:ext cx="23556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When creating rounded corner rectangles, lines,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or circles, </a:t>
            </a:r>
            <a:r>
              <a:rPr lang="en">
                <a:solidFill>
                  <a:schemeClr val="lt1"/>
                </a:solidFill>
              </a:rPr>
              <a:t>all line widths or outlines should be 2px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1" name="Google Shape;2561;p132"/>
          <p:cNvSpPr/>
          <p:nvPr/>
        </p:nvSpPr>
        <p:spPr>
          <a:xfrm>
            <a:off x="3412022" y="1302959"/>
            <a:ext cx="1371600" cy="13716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132"/>
          <p:cNvSpPr/>
          <p:nvPr/>
        </p:nvSpPr>
        <p:spPr>
          <a:xfrm>
            <a:off x="5097086" y="212583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3" name="Google Shape;2563;p132"/>
          <p:cNvPicPr preferRelativeResize="0"/>
          <p:nvPr/>
        </p:nvPicPr>
        <p:blipFill rotWithShape="1">
          <a:blip r:embed="rId2">
            <a:alphaModFix/>
          </a:blip>
          <a:srcRect b="8583"/>
          <a:stretch/>
        </p:blipFill>
        <p:spPr>
          <a:xfrm>
            <a:off x="836119" y="1327404"/>
            <a:ext cx="2286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4" name="Google Shape;2564;p132"/>
          <p:cNvSpPr/>
          <p:nvPr/>
        </p:nvSpPr>
        <p:spPr>
          <a:xfrm>
            <a:off x="1427475" y="1327400"/>
            <a:ext cx="548700" cy="548700"/>
          </a:xfrm>
          <a:prstGeom prst="roundRect">
            <a:avLst>
              <a:gd name="adj" fmla="val 8980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132"/>
          <p:cNvSpPr txBox="1"/>
          <p:nvPr/>
        </p:nvSpPr>
        <p:spPr>
          <a:xfrm>
            <a:off x="3488225" y="3558225"/>
            <a:ext cx="49281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Either create your own shape and follow the shape instructions or </a:t>
            </a:r>
            <a:r>
              <a:rPr lang="en">
                <a:solidFill>
                  <a:schemeClr val="lt2"/>
                </a:solidFill>
              </a:rPr>
              <a:t>feel free to copy and paste from here! </a:t>
            </a:r>
            <a:br>
              <a:rPr lang="en">
                <a:solidFill>
                  <a:schemeClr val="lt2"/>
                </a:solidFill>
              </a:rPr>
            </a:br>
            <a:r>
              <a:rPr lang="en">
                <a:solidFill>
                  <a:schemeClr val="dk2"/>
                </a:solidFill>
              </a:rPr>
              <a:t>Click “Slide” then “Edit theme” and then copy and paste the intended shape. Click the “x” at the top right to exit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theme and return to presentation view.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66" name="Google Shape;2566;p132"/>
          <p:cNvSpPr/>
          <p:nvPr/>
        </p:nvSpPr>
        <p:spPr>
          <a:xfrm>
            <a:off x="6111625" y="1327400"/>
            <a:ext cx="2288100" cy="1871400"/>
          </a:xfrm>
          <a:prstGeom prst="roundRect">
            <a:avLst>
              <a:gd name="adj" fmla="val 5090"/>
            </a:avLst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32"/>
          <p:cNvSpPr txBox="1"/>
          <p:nvPr/>
        </p:nvSpPr>
        <p:spPr>
          <a:xfrm>
            <a:off x="3098370" y="2877495"/>
            <a:ext cx="199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Large circle </a:t>
            </a:r>
            <a:br>
              <a:rPr lang="en" sz="1600">
                <a:solidFill>
                  <a:schemeClr val="lt1"/>
                </a:solidFill>
              </a:rPr>
            </a:br>
            <a:r>
              <a:rPr lang="en" sz="1600">
                <a:solidFill>
                  <a:schemeClr val="lt1"/>
                </a:solidFill>
              </a:rPr>
              <a:t>(1.5”)</a:t>
            </a:r>
            <a:endParaRPr sz="1600"/>
          </a:p>
        </p:txBody>
      </p:sp>
      <p:sp>
        <p:nvSpPr>
          <p:cNvPr id="2568" name="Google Shape;2568;p132"/>
          <p:cNvSpPr txBox="1"/>
          <p:nvPr/>
        </p:nvSpPr>
        <p:spPr>
          <a:xfrm>
            <a:off x="4371970" y="2877495"/>
            <a:ext cx="199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Small circle </a:t>
            </a:r>
            <a:br>
              <a:rPr lang="en" sz="1600">
                <a:solidFill>
                  <a:schemeClr val="lt1"/>
                </a:solidFill>
              </a:rPr>
            </a:br>
            <a:r>
              <a:rPr lang="en" sz="1600">
                <a:solidFill>
                  <a:schemeClr val="lt1"/>
                </a:solidFill>
              </a:rPr>
              <a:t>(0.6”)</a:t>
            </a:r>
            <a:endParaRPr sz="160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. Template instructions (font guide)">
  <p:cSld name="Template instructions (font guide)"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" name="Google Shape;2570;p133"/>
          <p:cNvGraphicFramePr/>
          <p:nvPr/>
        </p:nvGraphicFramePr>
        <p:xfrm>
          <a:off x="415289" y="927098"/>
          <a:ext cx="8262150" cy="3632130"/>
        </p:xfrm>
        <a:graphic>
          <a:graphicData uri="http://schemas.openxmlformats.org/drawingml/2006/table">
            <a:tbl>
              <a:tblPr firstRow="1" bandRow="1">
                <a:noFill/>
                <a:tableStyleId>{262C08C6-61CC-4A20-8B0E-2E94A4573A76}</a:tableStyleId>
              </a:tblPr>
              <a:tblGrid>
                <a:gridCol w="55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371F7"/>
                        </a:buClr>
                        <a:buSzPts val="6000"/>
                        <a:buFont typeface="Arial"/>
                        <a:buNone/>
                      </a:pPr>
                      <a:r>
                        <a:rPr lang="en" sz="60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Large </a:t>
                      </a:r>
                      <a:r>
                        <a:rPr lang="en" sz="6000" b="1"/>
                        <a:t>number</a:t>
                      </a:r>
                      <a:endParaRPr sz="60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60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1"/>
                        <a:t>Large title</a:t>
                      </a:r>
                      <a:endParaRPr sz="44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 Bold 44pt</a:t>
                      </a:r>
                      <a:endParaRPr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8BFD"/>
                        </a:buClr>
                        <a:buSzPts val="3600"/>
                        <a:buFont typeface="Arial"/>
                        <a:buNone/>
                      </a:pPr>
                      <a:r>
                        <a:rPr lang="en" sz="3600" b="1"/>
                        <a:t>Medium</a:t>
                      </a:r>
                      <a:r>
                        <a:rPr lang="en" sz="3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title</a:t>
                      </a:r>
                      <a:endParaRPr sz="9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36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Small title</a:t>
                      </a:r>
                      <a:endParaRPr sz="20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20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F6FC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F0F6F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Large dates, usernames</a:t>
                      </a:r>
                      <a:endParaRPr sz="1600" i="0" u="none" strike="noStrike" cap="none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chemeClr val="lt1"/>
                          </a:solidFill>
                        </a:rPr>
                        <a:t>Information</a:t>
                      </a:r>
                      <a:endParaRPr sz="4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Small information, supporting descriptions</a:t>
                      </a:r>
                      <a:endParaRPr i="0" u="none" strike="noStrike" cap="none"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14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i="0" u="none" strike="noStrike" cap="none">
                          <a:solidFill>
                            <a:srgbClr val="8B949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Small dates, usernames, information</a:t>
                      </a:r>
                      <a:endParaRPr sz="1200">
                        <a:solidFill>
                          <a:srgbClr val="8B949E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 12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71" name="Google Shape;2571;p133"/>
          <p:cNvSpPr txBox="1"/>
          <p:nvPr/>
        </p:nvSpPr>
        <p:spPr>
          <a:xfrm>
            <a:off x="415306" y="310725"/>
            <a:ext cx="43527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Font guide</a:t>
            </a:r>
            <a:endParaRPr sz="3600" b="1">
              <a:solidFill>
                <a:srgbClr val="F0F6F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One Speaker_3">
  <p:cSld name="1 Speaker_3">
    <p:bg>
      <p:bgPr>
        <a:gradFill>
          <a:gsLst>
            <a:gs pos="0">
              <a:srgbClr val="A371F7"/>
            </a:gs>
            <a:gs pos="56000">
              <a:srgbClr val="388BFD"/>
            </a:gs>
            <a:gs pos="100000">
              <a:srgbClr val="2A9D9A"/>
            </a:gs>
          </a:gsLst>
          <a:lin ang="18900000" scaled="0"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. Template instructions (Brand and accessibility)">
  <p:cSld name="1_Template instructions (Footer Instructions)"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34"/>
          <p:cNvSpPr txBox="1"/>
          <p:nvPr/>
        </p:nvSpPr>
        <p:spPr>
          <a:xfrm>
            <a:off x="340974" y="609275"/>
            <a:ext cx="34329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Brand guidelines &amp; accessibility</a:t>
            </a:r>
            <a:endParaRPr sz="3600" b="1">
              <a:solidFill>
                <a:srgbClr val="F0F6FC"/>
              </a:solidFill>
            </a:endParaRPr>
          </a:p>
        </p:txBody>
      </p:sp>
      <p:sp>
        <p:nvSpPr>
          <p:cNvPr id="2574" name="Google Shape;2574;p134"/>
          <p:cNvSpPr/>
          <p:nvPr/>
        </p:nvSpPr>
        <p:spPr>
          <a:xfrm>
            <a:off x="4568636" y="906723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134"/>
          <p:cNvSpPr/>
          <p:nvPr/>
        </p:nvSpPr>
        <p:spPr>
          <a:xfrm>
            <a:off x="4568636" y="2273318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134"/>
          <p:cNvSpPr/>
          <p:nvPr/>
        </p:nvSpPr>
        <p:spPr>
          <a:xfrm>
            <a:off x="4568636" y="3559535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134"/>
          <p:cNvSpPr txBox="1"/>
          <p:nvPr/>
        </p:nvSpPr>
        <p:spPr>
          <a:xfrm>
            <a:off x="5370125" y="60927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template is based on our core brand elements to assist Hubbers in producing communications that align with the GitHub brand system. </a:t>
            </a:r>
            <a:endParaRPr/>
          </a:p>
        </p:txBody>
      </p:sp>
      <p:sp>
        <p:nvSpPr>
          <p:cNvPr id="2578" name="Google Shape;2578;p134"/>
          <p:cNvSpPr txBox="1"/>
          <p:nvPr/>
        </p:nvSpPr>
        <p:spPr>
          <a:xfrm>
            <a:off x="5370125" y="197392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colors and font sizing have been approved by the accessibility team to ensure we are actively being inclusive.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9" name="Google Shape;2579;p134"/>
          <p:cNvSpPr txBox="1"/>
          <p:nvPr/>
        </p:nvSpPr>
        <p:spPr>
          <a:xfrm>
            <a:off x="5370125" y="3419125"/>
            <a:ext cx="34329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If you have issues with the template, please reach out to via our slack channel </a:t>
            </a:r>
            <a:r>
              <a:rPr lang="en" u="sng">
                <a:solidFill>
                  <a:schemeClr val="l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#visual-communications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80" name="Google Shape;258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813" y="1047825"/>
            <a:ext cx="274320" cy="26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134"/>
          <p:cNvSpPr txBox="1"/>
          <p:nvPr/>
        </p:nvSpPr>
        <p:spPr>
          <a:xfrm>
            <a:off x="340975" y="2742625"/>
            <a:ext cx="3766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949E"/>
                </a:solidFill>
              </a:rPr>
              <a:t>Our goal is to create a user friendly template so all Hubbers have the opportunity to create a presentation that looks as if a designer created it. </a:t>
            </a:r>
            <a:r>
              <a:rPr lang="en">
                <a:solidFill>
                  <a:schemeClr val="lt1"/>
                </a:solidFill>
              </a:rPr>
              <a:t>Please be sure to follow guidelines and template structures to ensure brand and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accessibility compliance.</a:t>
            </a:r>
            <a:r>
              <a:rPr lang="en">
                <a:solidFill>
                  <a:srgbClr val="8B949E"/>
                </a:solidFill>
              </a:rPr>
              <a:t>  </a:t>
            </a:r>
            <a:endParaRPr>
              <a:solidFill>
                <a:srgbClr val="8B949E"/>
              </a:solidFill>
            </a:endParaRPr>
          </a:p>
        </p:txBody>
      </p:sp>
      <p:pic>
        <p:nvPicPr>
          <p:cNvPr id="2582" name="Google Shape;258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813" y="2395538"/>
            <a:ext cx="274320" cy="26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813" y="3700625"/>
            <a:ext cx="274320" cy="26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 Blank">
  <p:cSld name="Blank"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5" name="Google Shape;2585;p13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586" name="Google Shape;2586;p13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587" name="Google Shape;2587;p13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588" name="Google Shape;2588;p13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589" name="Google Shape;2589;p13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590" name="Google Shape;2590;p13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591" name="Google Shape;2591;p13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592" name="Google Shape;2592;p13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593" name="Google Shape;2593;p13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594" name="Google Shape;2594;p13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595" name="Google Shape;2595;p13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596" name="Google Shape;2596;p13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597" name="Google Shape;2597;p13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598" name="Google Shape;2598;p13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599" name="Google Shape;2599;p13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600" name="Google Shape;2600;p13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 GitHub splash page" type="tx">
  <p:cSld name="TITLE_AND_BODY">
    <p:bg>
      <p:bgPr>
        <a:solidFill>
          <a:srgbClr val="0A0C10"/>
        </a:solidFill>
        <a:effectLst/>
      </p:bgPr>
    </p:bg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2" name="Google Shape;2602;p13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310" y="1500188"/>
            <a:ext cx="219738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. Presentation title_1">
  <p:cSld name="Presentation title_1">
    <p:bg>
      <p:bgPr>
        <a:gradFill>
          <a:gsLst>
            <a:gs pos="0">
              <a:schemeClr val="accent2"/>
            </a:gs>
            <a:gs pos="50000">
              <a:schemeClr val="accent5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137"/>
          <p:cNvSpPr txBox="1">
            <a:spLocks noGrp="1"/>
          </p:cNvSpPr>
          <p:nvPr>
            <p:ph type="title"/>
          </p:nvPr>
        </p:nvSpPr>
        <p:spPr>
          <a:xfrm>
            <a:off x="487126" y="1700225"/>
            <a:ext cx="44688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 i="0" u="none" strike="noStrike" cap="none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05" name="Google Shape;2605;p13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137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. Presentation title_2">
  <p:cSld name="Presentation title_2"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138"/>
          <p:cNvSpPr txBox="1">
            <a:spLocks noGrp="1"/>
          </p:cNvSpPr>
          <p:nvPr>
            <p:ph type="title"/>
          </p:nvPr>
        </p:nvSpPr>
        <p:spPr>
          <a:xfrm>
            <a:off x="487136" y="1700213"/>
            <a:ext cx="68580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 i="0" u="none" strike="noStrike" cap="none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09" name="Google Shape;2609;p1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0" name="Google Shape;2610;p13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611" name="Google Shape;2611;p13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612" name="Google Shape;2612;p13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613" name="Google Shape;2613;p13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614" name="Google Shape;2614;p13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615" name="Google Shape;2615;p13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616" name="Google Shape;2616;p13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617" name="Google Shape;2617;p13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618" name="Google Shape;2618;p13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619" name="Google Shape;2619;p13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620" name="Google Shape;2620;p13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621" name="Google Shape;2621;p13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622" name="Google Shape;2622;p13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623" name="Google Shape;2623;p13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624" name="Google Shape;2624;p13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625" name="Google Shape;2625;p13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626" name="Google Shape;2626;p138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Presentation title_3">
  <p:cSld name="Presentation title_3"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8" name="Google Shape;2628;p139" descr="A picture containing night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139"/>
          <p:cNvSpPr txBox="1">
            <a:spLocks noGrp="1"/>
          </p:cNvSpPr>
          <p:nvPr>
            <p:ph type="title"/>
          </p:nvPr>
        </p:nvSpPr>
        <p:spPr>
          <a:xfrm>
            <a:off x="487136" y="1700213"/>
            <a:ext cx="68580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p139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. Presentation title_1 1">
  <p:cSld name="Presentation title_1_1"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8" name="Google Shape;2638;p141" descr="A picture containing indoor, flower, plan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19257" y="318044"/>
            <a:ext cx="3837606" cy="45074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141"/>
          <p:cNvSpPr txBox="1">
            <a:spLocks noGrp="1"/>
          </p:cNvSpPr>
          <p:nvPr>
            <p:ph type="title"/>
          </p:nvPr>
        </p:nvSpPr>
        <p:spPr>
          <a:xfrm>
            <a:off x="487126" y="1700225"/>
            <a:ext cx="44688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 i="0" u="none" strike="noStrike" cap="none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40" name="Google Shape;2640;p14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p141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. One Speaker_1">
  <p:cSld name="1 Speaker_1"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3" name="Google Shape;2643;p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4" name="Google Shape;2644;p142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45" name="Google Shape;2645;p142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6" name="Google Shape;2646;p142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7" name="Google Shape;2647;p142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100"/>
              <a:buFont typeface="Arial"/>
              <a:buNone/>
              <a:defRPr sz="1000">
                <a:solidFill>
                  <a:srgbClr val="8B94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. One Speaker_3">
  <p:cSld name="1 Speaker_3">
    <p:bg>
      <p:bgPr>
        <a:gradFill>
          <a:gsLst>
            <a:gs pos="0">
              <a:srgbClr val="A371F7"/>
            </a:gs>
            <a:gs pos="52999">
              <a:schemeClr val="accent5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44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56" name="Google Shape;2656;p144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7" name="Google Shape;2657;p144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58" name="Google Shape;2658;p144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. One Speaker_4">
  <p:cSld name="1 Speaker_4">
    <p:bg>
      <p:bgPr>
        <a:gradFill>
          <a:gsLst>
            <a:gs pos="0">
              <a:srgbClr val="56D364"/>
            </a:gs>
            <a:gs pos="100000">
              <a:srgbClr val="388BFD"/>
            </a:gs>
          </a:gsLst>
          <a:lin ang="18900044" scaled="0"/>
        </a:gradFill>
        <a:effectLst/>
      </p:bgPr>
    </p:bg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145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61" name="Google Shape;2661;p145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2" name="Google Shape;2662;p145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63" name="Google Shape;2663;p145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One Speaker_4">
  <p:cSld name="1 Speaker_4">
    <p:bg>
      <p:bgPr>
        <a:gradFill>
          <a:gsLst>
            <a:gs pos="0">
              <a:srgbClr val="56D364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1387222" y="171450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3410712" y="1828800"/>
            <a:ext cx="4334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3410712" y="2651760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3"/>
          </p:nvPr>
        </p:nvSpPr>
        <p:spPr>
          <a:xfrm>
            <a:off x="3410712" y="3026664"/>
            <a:ext cx="4334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1. Two Speakers_1">
  <p:cSld name="2 Speakers_1">
    <p:bg>
      <p:bgPr>
        <a:solidFill>
          <a:srgbClr val="0A0C10"/>
        </a:solidFill>
        <a:effectLst/>
      </p:bgPr>
    </p:bg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5" name="Google Shape;2665;p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6" name="Google Shape;2666;p146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cxnSp>
        <p:nvCxnSpPr>
          <p:cNvPr id="2667" name="Google Shape;2667;p146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8" name="Google Shape;2668;p146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69" name="Google Shape;2669;p146"/>
          <p:cNvSpPr txBox="1">
            <a:spLocks noGrp="1"/>
          </p:cNvSpPr>
          <p:nvPr>
            <p:ph type="title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0" name="Google Shape;2670;p146"/>
          <p:cNvSpPr txBox="1">
            <a:spLocks noGrp="1"/>
          </p:cNvSpPr>
          <p:nvPr>
            <p:ph type="title" idx="4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46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72" name="Google Shape;2672;p146"/>
          <p:cNvSpPr txBox="1">
            <a:spLocks noGrp="1"/>
          </p:cNvSpPr>
          <p:nvPr>
            <p:ph type="subTitle" idx="5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73" name="Google Shape;2673;p146"/>
          <p:cNvSpPr txBox="1">
            <a:spLocks noGrp="1"/>
          </p:cNvSpPr>
          <p:nvPr>
            <p:ph type="title" idx="6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4" name="Google Shape;2674;p146"/>
          <p:cNvSpPr txBox="1">
            <a:spLocks noGrp="1"/>
          </p:cNvSpPr>
          <p:nvPr>
            <p:ph type="subTitle" idx="7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75" name="Google Shape;2675;p146"/>
          <p:cNvSpPr txBox="1">
            <a:spLocks noGrp="1"/>
          </p:cNvSpPr>
          <p:nvPr>
            <p:ph type="subTitle" idx="8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. Two Speakers_2">
  <p:cSld name="2 Speaker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47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cxnSp>
        <p:nvCxnSpPr>
          <p:cNvPr id="2678" name="Google Shape;2678;p147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9" name="Google Shape;2679;p147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80" name="Google Shape;2680;p147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1" name="Google Shape;2681;p147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82" name="Google Shape;2682;p147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83" name="Google Shape;2683;p147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4" name="Google Shape;2684;p147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85" name="Google Shape;2685;p147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86" name="Google Shape;2686;p147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3. Two Speakers_3">
  <p:cSld name="2 Speakers_3"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148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cxnSp>
        <p:nvCxnSpPr>
          <p:cNvPr id="2689" name="Google Shape;2689;p148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0" name="Google Shape;2690;p148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691" name="Google Shape;2691;p148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2" name="Google Shape;2692;p148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93" name="Google Shape;2693;p148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94" name="Google Shape;2694;p148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148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96" name="Google Shape;2696;p148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97" name="Google Shape;2697;p148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. Two Speakers_4">
  <p:cSld name="2 Speakers_4">
    <p:bg>
      <p:bgPr>
        <a:gradFill>
          <a:gsLst>
            <a:gs pos="0">
              <a:srgbClr val="388BFD"/>
            </a:gs>
            <a:gs pos="51000">
              <a:srgbClr val="6C7EFA"/>
            </a:gs>
            <a:gs pos="100000">
              <a:srgbClr val="A371F7"/>
            </a:gs>
          </a:gsLst>
          <a:lin ang="18900044" scaled="0"/>
        </a:gradFill>
        <a:effectLst/>
      </p:bgPr>
    </p:bg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149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cxnSp>
        <p:nvCxnSpPr>
          <p:cNvPr id="2700" name="Google Shape;2700;p149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1" name="Google Shape;2701;p149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2702" name="Google Shape;2702;p149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3" name="Google Shape;2703;p149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704" name="Google Shape;2704;p149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705" name="Google Shape;2705;p149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6" name="Google Shape;2706;p149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707" name="Google Shape;2707;p149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708" name="Google Shape;2708;p149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. Two points/sections">
  <p:cSld name="Two points/sections"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150"/>
          <p:cNvSpPr/>
          <p:nvPr/>
        </p:nvSpPr>
        <p:spPr>
          <a:xfrm>
            <a:off x="5125658" y="1363404"/>
            <a:ext cx="1371600" cy="1371600"/>
          </a:xfrm>
          <a:prstGeom prst="ellipse">
            <a:avLst/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150"/>
          <p:cNvSpPr/>
          <p:nvPr/>
        </p:nvSpPr>
        <p:spPr>
          <a:xfrm>
            <a:off x="2642658" y="136340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2" name="Google Shape;2712;p15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713" name="Google Shape;2713;p15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714" name="Google Shape;2714;p15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715" name="Google Shape;2715;p15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716" name="Google Shape;2716;p15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717" name="Google Shape;2717;p15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718" name="Google Shape;2718;p15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719" name="Google Shape;2719;p15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720" name="Google Shape;2720;p15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721" name="Google Shape;2721;p15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722" name="Google Shape;2722;p15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723" name="Google Shape;2723;p15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724" name="Google Shape;2724;p15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725" name="Google Shape;2725;p15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726" name="Google Shape;2726;p15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727" name="Google Shape;2727;p15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728" name="Google Shape;2728;p150"/>
          <p:cNvSpPr txBox="1">
            <a:spLocks noGrp="1"/>
          </p:cNvSpPr>
          <p:nvPr>
            <p:ph type="subTitle" idx="1"/>
          </p:nvPr>
        </p:nvSpPr>
        <p:spPr>
          <a:xfrm>
            <a:off x="23500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29" name="Google Shape;2729;p150"/>
          <p:cNvSpPr txBox="1">
            <a:spLocks noGrp="1"/>
          </p:cNvSpPr>
          <p:nvPr>
            <p:ph type="subTitle" idx="2"/>
          </p:nvPr>
        </p:nvSpPr>
        <p:spPr>
          <a:xfrm>
            <a:off x="48330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30" name="Google Shape;2730;p150"/>
          <p:cNvSpPr txBox="1">
            <a:spLocks noGrp="1"/>
          </p:cNvSpPr>
          <p:nvPr>
            <p:ph type="subTitle" idx="3"/>
          </p:nvPr>
        </p:nvSpPr>
        <p:spPr>
          <a:xfrm>
            <a:off x="23500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31" name="Google Shape;2731;p150"/>
          <p:cNvSpPr txBox="1">
            <a:spLocks noGrp="1"/>
          </p:cNvSpPr>
          <p:nvPr>
            <p:ph type="subTitle" idx="4"/>
          </p:nvPr>
        </p:nvSpPr>
        <p:spPr>
          <a:xfrm>
            <a:off x="48330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6. Three points/sections">
  <p:cSld name="Three points/sections"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51"/>
          <p:cNvSpPr/>
          <p:nvPr/>
        </p:nvSpPr>
        <p:spPr>
          <a:xfrm>
            <a:off x="6407992" y="1372553"/>
            <a:ext cx="1363500" cy="1363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4" name="Google Shape;2734;p151"/>
          <p:cNvSpPr/>
          <p:nvPr/>
        </p:nvSpPr>
        <p:spPr>
          <a:xfrm>
            <a:off x="3890239" y="1372553"/>
            <a:ext cx="1363500" cy="13635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Google Shape;2735;p151"/>
          <p:cNvSpPr/>
          <p:nvPr/>
        </p:nvSpPr>
        <p:spPr>
          <a:xfrm>
            <a:off x="1427629" y="1372553"/>
            <a:ext cx="1364100" cy="136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6" name="Google Shape;2736;p15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737" name="Google Shape;2737;p15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738" name="Google Shape;2738;p15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739" name="Google Shape;2739;p15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740" name="Google Shape;2740;p15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741" name="Google Shape;2741;p15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742" name="Google Shape;2742;p15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743" name="Google Shape;2743;p15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744" name="Google Shape;2744;p15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745" name="Google Shape;2745;p15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746" name="Google Shape;2746;p15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747" name="Google Shape;2747;p15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748" name="Google Shape;2748;p15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749" name="Google Shape;2749;p15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750" name="Google Shape;2750;p15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751" name="Google Shape;2751;p15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752" name="Google Shape;2752;p151"/>
          <p:cNvSpPr txBox="1">
            <a:spLocks noGrp="1"/>
          </p:cNvSpPr>
          <p:nvPr>
            <p:ph type="subTitle" idx="1"/>
          </p:nvPr>
        </p:nvSpPr>
        <p:spPr>
          <a:xfrm>
            <a:off x="1131233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53" name="Google Shape;2753;p151"/>
          <p:cNvSpPr txBox="1">
            <a:spLocks noGrp="1"/>
          </p:cNvSpPr>
          <p:nvPr>
            <p:ph type="subTitle" idx="2"/>
          </p:nvPr>
        </p:nvSpPr>
        <p:spPr>
          <a:xfrm>
            <a:off x="1131233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54" name="Google Shape;2754;p151"/>
          <p:cNvSpPr txBox="1">
            <a:spLocks noGrp="1"/>
          </p:cNvSpPr>
          <p:nvPr>
            <p:ph type="subTitle" idx="3"/>
          </p:nvPr>
        </p:nvSpPr>
        <p:spPr>
          <a:xfrm>
            <a:off x="359355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55" name="Google Shape;2755;p151"/>
          <p:cNvSpPr txBox="1">
            <a:spLocks noGrp="1"/>
          </p:cNvSpPr>
          <p:nvPr>
            <p:ph type="subTitle" idx="4"/>
          </p:nvPr>
        </p:nvSpPr>
        <p:spPr>
          <a:xfrm>
            <a:off x="359355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56" name="Google Shape;2756;p151"/>
          <p:cNvSpPr txBox="1">
            <a:spLocks noGrp="1"/>
          </p:cNvSpPr>
          <p:nvPr>
            <p:ph type="subTitle" idx="5"/>
          </p:nvPr>
        </p:nvSpPr>
        <p:spPr>
          <a:xfrm>
            <a:off x="61113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57" name="Google Shape;2757;p151"/>
          <p:cNvSpPr txBox="1">
            <a:spLocks noGrp="1"/>
          </p:cNvSpPr>
          <p:nvPr>
            <p:ph type="subTitle" idx="6"/>
          </p:nvPr>
        </p:nvSpPr>
        <p:spPr>
          <a:xfrm>
            <a:off x="61113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1. Section title left_1">
  <p:cSld name="Section title left_1"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156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9" name="Google Shape;2849;p156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0" name="Google Shape;2850;p15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851" name="Google Shape;2851;p15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852" name="Google Shape;2852;p15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853" name="Google Shape;2853;p15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854" name="Google Shape;2854;p15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855" name="Google Shape;2855;p15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856" name="Google Shape;2856;p15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857" name="Google Shape;2857;p15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858" name="Google Shape;2858;p15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859" name="Google Shape;2859;p15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860" name="Google Shape;2860;p15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861" name="Google Shape;2861;p15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862" name="Google Shape;2862;p15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863" name="Google Shape;2863;p15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864" name="Google Shape;2864;p15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865" name="Google Shape;2865;p15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866" name="Google Shape;2866;p156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2. Section title left_2">
  <p:cSld name="Section title left_2"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8" name="Google Shape;2868;p15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869" name="Google Shape;2869;p15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870" name="Google Shape;2870;p15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871" name="Google Shape;2871;p15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872" name="Google Shape;2872;p15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873" name="Google Shape;2873;p15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874" name="Google Shape;2874;p15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875" name="Google Shape;2875;p15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876" name="Google Shape;2876;p15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877" name="Google Shape;2877;p15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878" name="Google Shape;2878;p15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879" name="Google Shape;2879;p15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880" name="Google Shape;2880;p15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881" name="Google Shape;2881;p15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882" name="Google Shape;2882;p15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883" name="Google Shape;2883;p15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884" name="Google Shape;2884;p157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5" name="Google Shape;2885;p157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886" name="Google Shape;2886;p157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3. Section title left_3">
  <p:cSld name="Section title left_3">
    <p:spTree>
      <p:nvGrpSpPr>
        <p:cNvPr id="1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8" name="Google Shape;2888;p15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889" name="Google Shape;2889;p15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890" name="Google Shape;2890;p15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891" name="Google Shape;2891;p15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892" name="Google Shape;2892;p15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893" name="Google Shape;2893;p15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894" name="Google Shape;2894;p15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895" name="Google Shape;2895;p15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896" name="Google Shape;2896;p15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897" name="Google Shape;2897;p15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898" name="Google Shape;2898;p15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899" name="Google Shape;2899;p15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900" name="Google Shape;2900;p15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901" name="Google Shape;2901;p15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902" name="Google Shape;2902;p15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903" name="Google Shape;2903;p15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904" name="Google Shape;2904;p158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5" name="Google Shape;2905;p158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906" name="Google Shape;2906;p158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. Section title left_4">
  <p:cSld name="Section title left_4"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159"/>
          <p:cNvSpPr/>
          <p:nvPr/>
        </p:nvSpPr>
        <p:spPr>
          <a:xfrm>
            <a:off x="9157716" y="3866418"/>
            <a:ext cx="1161900" cy="1947600"/>
          </a:xfrm>
          <a:prstGeom prst="rect">
            <a:avLst/>
          </a:prstGeom>
          <a:solidFill>
            <a:srgbClr val="282828"/>
          </a:solidFill>
          <a:ln w="508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p159"/>
          <p:cNvSpPr/>
          <p:nvPr/>
        </p:nvSpPr>
        <p:spPr>
          <a:xfrm>
            <a:off x="9160002" y="3209544"/>
            <a:ext cx="1428900" cy="30312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p159"/>
          <p:cNvSpPr/>
          <p:nvPr/>
        </p:nvSpPr>
        <p:spPr>
          <a:xfrm>
            <a:off x="8445627" y="5161041"/>
            <a:ext cx="1428900" cy="8664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p159"/>
          <p:cNvSpPr txBox="1">
            <a:spLocks noGrp="1"/>
          </p:cNvSpPr>
          <p:nvPr>
            <p:ph type="title"/>
          </p:nvPr>
        </p:nvSpPr>
        <p:spPr>
          <a:xfrm>
            <a:off x="457200" y="2075700"/>
            <a:ext cx="6398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2" name="Google Shape;2912;p159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ono"/>
              <a:buNone/>
              <a:defRPr sz="1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wo Speakers_1">
  <p:cSld name="2 Speakers_1">
    <p:bg>
      <p:bgPr>
        <a:solidFill>
          <a:srgbClr val="0A0C1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cxnSp>
        <p:nvCxnSpPr>
          <p:cNvPr id="135" name="Google Shape;135;p16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16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4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5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6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7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8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5. Section title left_5">
  <p:cSld name="Section title left_5">
    <p:bg>
      <p:bgPr>
        <a:gradFill>
          <a:gsLst>
            <a:gs pos="0">
              <a:schemeClr val="accent2"/>
            </a:gs>
            <a:gs pos="50000">
              <a:schemeClr val="accent5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160"/>
          <p:cNvSpPr txBox="1">
            <a:spLocks noGrp="1"/>
          </p:cNvSpPr>
          <p:nvPr>
            <p:ph type="title"/>
          </p:nvPr>
        </p:nvSpPr>
        <p:spPr>
          <a:xfrm>
            <a:off x="457200" y="2075688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p160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6. Section title left_6">
  <p:cSld name="Section title left_6">
    <p:bg>
      <p:bgPr>
        <a:gradFill>
          <a:gsLst>
            <a:gs pos="0">
              <a:schemeClr val="accent2"/>
            </a:gs>
            <a:gs pos="51000">
              <a:schemeClr val="accent6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p161"/>
          <p:cNvSpPr txBox="1">
            <a:spLocks noGrp="1"/>
          </p:cNvSpPr>
          <p:nvPr>
            <p:ph type="title"/>
          </p:nvPr>
        </p:nvSpPr>
        <p:spPr>
          <a:xfrm>
            <a:off x="457200" y="2075688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p161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ono"/>
              <a:buNone/>
              <a:defRPr sz="16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8. Two points">
  <p:cSld name="Two points_3"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163"/>
          <p:cNvSpPr/>
          <p:nvPr/>
        </p:nvSpPr>
        <p:spPr>
          <a:xfrm>
            <a:off x="4576286" y="2662510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163"/>
          <p:cNvSpPr/>
          <p:nvPr/>
        </p:nvSpPr>
        <p:spPr>
          <a:xfrm>
            <a:off x="4576286" y="1642789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163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54" name="Google Shape;2954;p16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955" name="Google Shape;2955;p16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956" name="Google Shape;2956;p16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957" name="Google Shape;2957;p16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958" name="Google Shape;2958;p16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959" name="Google Shape;2959;p16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960" name="Google Shape;2960;p16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961" name="Google Shape;2961;p16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962" name="Google Shape;2962;p16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963" name="Google Shape;2963;p16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964" name="Google Shape;2964;p16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965" name="Google Shape;2965;p16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966" name="Google Shape;2966;p16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967" name="Google Shape;2967;p16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968" name="Google Shape;2968;p16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969" name="Google Shape;2969;p16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970" name="Google Shape;2970;p163"/>
          <p:cNvSpPr txBox="1">
            <a:spLocks noGrp="1"/>
          </p:cNvSpPr>
          <p:nvPr>
            <p:ph type="subTitle" idx="1"/>
          </p:nvPr>
        </p:nvSpPr>
        <p:spPr>
          <a:xfrm>
            <a:off x="5303520" y="1566672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71" name="Google Shape;2971;p163"/>
          <p:cNvSpPr txBox="1">
            <a:spLocks noGrp="1"/>
          </p:cNvSpPr>
          <p:nvPr>
            <p:ph type="subTitle" idx="2"/>
          </p:nvPr>
        </p:nvSpPr>
        <p:spPr>
          <a:xfrm>
            <a:off x="5303520" y="1877568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72" name="Google Shape;2972;p163"/>
          <p:cNvSpPr txBox="1">
            <a:spLocks noGrp="1"/>
          </p:cNvSpPr>
          <p:nvPr>
            <p:ph type="subTitle" idx="3"/>
          </p:nvPr>
        </p:nvSpPr>
        <p:spPr>
          <a:xfrm>
            <a:off x="5303520" y="259994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73" name="Google Shape;2973;p163"/>
          <p:cNvSpPr txBox="1">
            <a:spLocks noGrp="1"/>
          </p:cNvSpPr>
          <p:nvPr>
            <p:ph type="subTitle" idx="4"/>
          </p:nvPr>
        </p:nvSpPr>
        <p:spPr>
          <a:xfrm>
            <a:off x="5303520" y="291084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9. Three points">
  <p:cSld name="Two points_1"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164"/>
          <p:cNvSpPr/>
          <p:nvPr/>
        </p:nvSpPr>
        <p:spPr>
          <a:xfrm>
            <a:off x="4576286" y="224538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6" name="Google Shape;2976;p164"/>
          <p:cNvSpPr/>
          <p:nvPr/>
        </p:nvSpPr>
        <p:spPr>
          <a:xfrm>
            <a:off x="4576286" y="122119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7" name="Google Shape;2977;p164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8" name="Google Shape;2978;p16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979" name="Google Shape;2979;p16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980" name="Google Shape;2980;p16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981" name="Google Shape;2981;p16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982" name="Google Shape;2982;p16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983" name="Google Shape;2983;p16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984" name="Google Shape;2984;p16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985" name="Google Shape;2985;p16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986" name="Google Shape;2986;p16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987" name="Google Shape;2987;p16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988" name="Google Shape;2988;p16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989" name="Google Shape;2989;p16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990" name="Google Shape;2990;p16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991" name="Google Shape;2991;p16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992" name="Google Shape;2992;p16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993" name="Google Shape;2993;p16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994" name="Google Shape;2994;p164"/>
          <p:cNvSpPr txBox="1">
            <a:spLocks noGrp="1"/>
          </p:cNvSpPr>
          <p:nvPr>
            <p:ph type="subTitle" idx="1"/>
          </p:nvPr>
        </p:nvSpPr>
        <p:spPr>
          <a:xfrm>
            <a:off x="5303520" y="116353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95" name="Google Shape;2995;p164"/>
          <p:cNvSpPr txBox="1">
            <a:spLocks noGrp="1"/>
          </p:cNvSpPr>
          <p:nvPr>
            <p:ph type="subTitle" idx="2"/>
          </p:nvPr>
        </p:nvSpPr>
        <p:spPr>
          <a:xfrm>
            <a:off x="5303520" y="1474427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96" name="Google Shape;2996;p164"/>
          <p:cNvSpPr txBox="1">
            <a:spLocks noGrp="1"/>
          </p:cNvSpPr>
          <p:nvPr>
            <p:ph type="subTitle" idx="3"/>
          </p:nvPr>
        </p:nvSpPr>
        <p:spPr>
          <a:xfrm>
            <a:off x="5303520" y="2196803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97" name="Google Shape;2997;p164"/>
          <p:cNvSpPr txBox="1">
            <a:spLocks noGrp="1"/>
          </p:cNvSpPr>
          <p:nvPr>
            <p:ph type="subTitle" idx="4"/>
          </p:nvPr>
        </p:nvSpPr>
        <p:spPr>
          <a:xfrm>
            <a:off x="5303520" y="2507699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98" name="Google Shape;2998;p164"/>
          <p:cNvSpPr/>
          <p:nvPr/>
        </p:nvSpPr>
        <p:spPr>
          <a:xfrm>
            <a:off x="4576286" y="326958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9" name="Google Shape;2999;p164"/>
          <p:cNvSpPr txBox="1">
            <a:spLocks noGrp="1"/>
          </p:cNvSpPr>
          <p:nvPr>
            <p:ph type="subTitle" idx="5"/>
          </p:nvPr>
        </p:nvSpPr>
        <p:spPr>
          <a:xfrm>
            <a:off x="5303520" y="320683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00" name="Google Shape;3000;p164"/>
          <p:cNvSpPr txBox="1">
            <a:spLocks noGrp="1"/>
          </p:cNvSpPr>
          <p:nvPr>
            <p:ph type="subTitle" idx="6"/>
          </p:nvPr>
        </p:nvSpPr>
        <p:spPr>
          <a:xfrm>
            <a:off x="5303520" y="3517727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0. Four points">
  <p:cSld name="Four points"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65"/>
          <p:cNvSpPr/>
          <p:nvPr/>
        </p:nvSpPr>
        <p:spPr>
          <a:xfrm>
            <a:off x="4580573" y="723557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3" name="Google Shape;3003;p165"/>
          <p:cNvSpPr/>
          <p:nvPr/>
        </p:nvSpPr>
        <p:spPr>
          <a:xfrm>
            <a:off x="4580573" y="175854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4" name="Google Shape;3004;p165"/>
          <p:cNvSpPr/>
          <p:nvPr/>
        </p:nvSpPr>
        <p:spPr>
          <a:xfrm>
            <a:off x="4580573" y="275782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165"/>
          <p:cNvSpPr/>
          <p:nvPr/>
        </p:nvSpPr>
        <p:spPr>
          <a:xfrm>
            <a:off x="4580573" y="3821722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6" name="Google Shape;3006;p16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007" name="Google Shape;3007;p16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008" name="Google Shape;3008;p16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009" name="Google Shape;3009;p16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010" name="Google Shape;3010;p16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011" name="Google Shape;3011;p16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012" name="Google Shape;3012;p16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013" name="Google Shape;3013;p16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014" name="Google Shape;3014;p16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015" name="Google Shape;3015;p16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016" name="Google Shape;3016;p16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017" name="Google Shape;3017;p16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018" name="Google Shape;3018;p16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019" name="Google Shape;3019;p16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020" name="Google Shape;3020;p16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021" name="Google Shape;3021;p16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022" name="Google Shape;3022;p165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3" name="Google Shape;3023;p165"/>
          <p:cNvSpPr txBox="1">
            <a:spLocks noGrp="1"/>
          </p:cNvSpPr>
          <p:nvPr>
            <p:ph type="subTitle" idx="1"/>
          </p:nvPr>
        </p:nvSpPr>
        <p:spPr>
          <a:xfrm>
            <a:off x="5303520" y="64922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4" name="Google Shape;3024;p165"/>
          <p:cNvSpPr txBox="1">
            <a:spLocks noGrp="1"/>
          </p:cNvSpPr>
          <p:nvPr>
            <p:ph type="subTitle" idx="2"/>
          </p:nvPr>
        </p:nvSpPr>
        <p:spPr>
          <a:xfrm>
            <a:off x="5303520" y="96012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25" name="Google Shape;3025;p165"/>
          <p:cNvSpPr txBox="1">
            <a:spLocks noGrp="1"/>
          </p:cNvSpPr>
          <p:nvPr>
            <p:ph type="subTitle" idx="3"/>
          </p:nvPr>
        </p:nvSpPr>
        <p:spPr>
          <a:xfrm>
            <a:off x="5303520" y="16824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6" name="Google Shape;3026;p165"/>
          <p:cNvSpPr txBox="1">
            <a:spLocks noGrp="1"/>
          </p:cNvSpPr>
          <p:nvPr>
            <p:ph type="subTitle" idx="4"/>
          </p:nvPr>
        </p:nvSpPr>
        <p:spPr>
          <a:xfrm>
            <a:off x="5303520" y="199339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27" name="Google Shape;3027;p165"/>
          <p:cNvSpPr txBox="1">
            <a:spLocks noGrp="1"/>
          </p:cNvSpPr>
          <p:nvPr>
            <p:ph type="subTitle" idx="5"/>
          </p:nvPr>
        </p:nvSpPr>
        <p:spPr>
          <a:xfrm>
            <a:off x="5303520" y="27157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8" name="Google Shape;3028;p165"/>
          <p:cNvSpPr txBox="1">
            <a:spLocks noGrp="1"/>
          </p:cNvSpPr>
          <p:nvPr>
            <p:ph type="subTitle" idx="6"/>
          </p:nvPr>
        </p:nvSpPr>
        <p:spPr>
          <a:xfrm>
            <a:off x="5303520" y="302666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29" name="Google Shape;3029;p165"/>
          <p:cNvSpPr txBox="1">
            <a:spLocks noGrp="1"/>
          </p:cNvSpPr>
          <p:nvPr>
            <p:ph type="subTitle" idx="7"/>
          </p:nvPr>
        </p:nvSpPr>
        <p:spPr>
          <a:xfrm>
            <a:off x="5303520" y="37490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30" name="Google Shape;3030;p165"/>
          <p:cNvSpPr txBox="1">
            <a:spLocks noGrp="1"/>
          </p:cNvSpPr>
          <p:nvPr>
            <p:ph type="subTitle" idx="8"/>
          </p:nvPr>
        </p:nvSpPr>
        <p:spPr>
          <a:xfrm>
            <a:off x="5303520" y="4059936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1. Two points with large icon">
  <p:cSld name="Two points_2"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166"/>
          <p:cNvSpPr/>
          <p:nvPr/>
        </p:nvSpPr>
        <p:spPr>
          <a:xfrm>
            <a:off x="4576286" y="2662510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166"/>
          <p:cNvSpPr/>
          <p:nvPr/>
        </p:nvSpPr>
        <p:spPr>
          <a:xfrm>
            <a:off x="4576286" y="1642789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4" name="Google Shape;3034;p16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035" name="Google Shape;3035;p16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036" name="Google Shape;3036;p16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037" name="Google Shape;3037;p16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038" name="Google Shape;3038;p16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039" name="Google Shape;3039;p16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040" name="Google Shape;3040;p16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041" name="Google Shape;3041;p16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042" name="Google Shape;3042;p16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043" name="Google Shape;3043;p16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044" name="Google Shape;3044;p16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045" name="Google Shape;3045;p16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046" name="Google Shape;3046;p16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047" name="Google Shape;3047;p16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048" name="Google Shape;3048;p16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049" name="Google Shape;3049;p16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050" name="Google Shape;3050;p166"/>
          <p:cNvSpPr txBox="1">
            <a:spLocks noGrp="1"/>
          </p:cNvSpPr>
          <p:nvPr>
            <p:ph type="subTitle" idx="1"/>
          </p:nvPr>
        </p:nvSpPr>
        <p:spPr>
          <a:xfrm>
            <a:off x="5303520" y="1566672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51" name="Google Shape;3051;p166"/>
          <p:cNvSpPr txBox="1">
            <a:spLocks noGrp="1"/>
          </p:cNvSpPr>
          <p:nvPr>
            <p:ph type="subTitle" idx="2"/>
          </p:nvPr>
        </p:nvSpPr>
        <p:spPr>
          <a:xfrm>
            <a:off x="5303520" y="1877568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52" name="Google Shape;3052;p166"/>
          <p:cNvSpPr txBox="1">
            <a:spLocks noGrp="1"/>
          </p:cNvSpPr>
          <p:nvPr>
            <p:ph type="subTitle" idx="3"/>
          </p:nvPr>
        </p:nvSpPr>
        <p:spPr>
          <a:xfrm>
            <a:off x="5303520" y="259994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53" name="Google Shape;3053;p166"/>
          <p:cNvSpPr txBox="1">
            <a:spLocks noGrp="1"/>
          </p:cNvSpPr>
          <p:nvPr>
            <p:ph type="subTitle" idx="4"/>
          </p:nvPr>
        </p:nvSpPr>
        <p:spPr>
          <a:xfrm>
            <a:off x="5303520" y="291084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54" name="Google Shape;3054;p166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5" name="Google Shape;3055;p166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2. Three points with large icon">
  <p:cSld name="Two points_1_1"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167"/>
          <p:cNvSpPr/>
          <p:nvPr/>
        </p:nvSpPr>
        <p:spPr>
          <a:xfrm>
            <a:off x="4576286" y="222511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8" name="Google Shape;3058;p167"/>
          <p:cNvSpPr/>
          <p:nvPr/>
        </p:nvSpPr>
        <p:spPr>
          <a:xfrm>
            <a:off x="4576286" y="120092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9" name="Google Shape;3059;p16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060" name="Google Shape;3060;p16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061" name="Google Shape;3061;p16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062" name="Google Shape;3062;p16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063" name="Google Shape;3063;p16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064" name="Google Shape;3064;p16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065" name="Google Shape;3065;p16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066" name="Google Shape;3066;p16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067" name="Google Shape;3067;p16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068" name="Google Shape;3068;p16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069" name="Google Shape;3069;p16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070" name="Google Shape;3070;p16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071" name="Google Shape;3071;p16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072" name="Google Shape;3072;p16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073" name="Google Shape;3073;p16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074" name="Google Shape;3074;p16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075" name="Google Shape;3075;p167"/>
          <p:cNvSpPr txBox="1">
            <a:spLocks noGrp="1"/>
          </p:cNvSpPr>
          <p:nvPr>
            <p:ph type="subTitle" idx="1"/>
          </p:nvPr>
        </p:nvSpPr>
        <p:spPr>
          <a:xfrm>
            <a:off x="5303520" y="11432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76" name="Google Shape;3076;p167"/>
          <p:cNvSpPr txBox="1">
            <a:spLocks noGrp="1"/>
          </p:cNvSpPr>
          <p:nvPr>
            <p:ph type="subTitle" idx="2"/>
          </p:nvPr>
        </p:nvSpPr>
        <p:spPr>
          <a:xfrm>
            <a:off x="5303520" y="145415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7" name="Google Shape;3077;p167"/>
          <p:cNvSpPr txBox="1">
            <a:spLocks noGrp="1"/>
          </p:cNvSpPr>
          <p:nvPr>
            <p:ph type="subTitle" idx="3"/>
          </p:nvPr>
        </p:nvSpPr>
        <p:spPr>
          <a:xfrm>
            <a:off x="5303520" y="217652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78" name="Google Shape;3078;p167"/>
          <p:cNvSpPr txBox="1">
            <a:spLocks noGrp="1"/>
          </p:cNvSpPr>
          <p:nvPr>
            <p:ph type="subTitle" idx="4"/>
          </p:nvPr>
        </p:nvSpPr>
        <p:spPr>
          <a:xfrm>
            <a:off x="5303520" y="248742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9" name="Google Shape;3079;p167"/>
          <p:cNvSpPr/>
          <p:nvPr/>
        </p:nvSpPr>
        <p:spPr>
          <a:xfrm>
            <a:off x="4576286" y="324931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167"/>
          <p:cNvSpPr txBox="1">
            <a:spLocks noGrp="1"/>
          </p:cNvSpPr>
          <p:nvPr>
            <p:ph type="subTitle" idx="5"/>
          </p:nvPr>
        </p:nvSpPr>
        <p:spPr>
          <a:xfrm>
            <a:off x="5303520" y="31865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81" name="Google Shape;3081;p167"/>
          <p:cNvSpPr txBox="1">
            <a:spLocks noGrp="1"/>
          </p:cNvSpPr>
          <p:nvPr>
            <p:ph type="subTitle" idx="6"/>
          </p:nvPr>
        </p:nvSpPr>
        <p:spPr>
          <a:xfrm>
            <a:off x="5303520" y="349745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82" name="Google Shape;3082;p167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p167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. Four points with large icon">
  <p:cSld name="Four points_1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168"/>
          <p:cNvSpPr/>
          <p:nvPr/>
        </p:nvSpPr>
        <p:spPr>
          <a:xfrm>
            <a:off x="4580573" y="723557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168"/>
          <p:cNvSpPr/>
          <p:nvPr/>
        </p:nvSpPr>
        <p:spPr>
          <a:xfrm>
            <a:off x="4580573" y="175854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168"/>
          <p:cNvSpPr/>
          <p:nvPr/>
        </p:nvSpPr>
        <p:spPr>
          <a:xfrm>
            <a:off x="4580573" y="275782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168"/>
          <p:cNvSpPr/>
          <p:nvPr/>
        </p:nvSpPr>
        <p:spPr>
          <a:xfrm>
            <a:off x="4580573" y="3821722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9" name="Google Shape;3089;p16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090" name="Google Shape;3090;p16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091" name="Google Shape;3091;p16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092" name="Google Shape;3092;p16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093" name="Google Shape;3093;p16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094" name="Google Shape;3094;p16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095" name="Google Shape;3095;p16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096" name="Google Shape;3096;p16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097" name="Google Shape;3097;p16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098" name="Google Shape;3098;p16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099" name="Google Shape;3099;p16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100" name="Google Shape;3100;p16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101" name="Google Shape;3101;p16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102" name="Google Shape;3102;p16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103" name="Google Shape;3103;p16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104" name="Google Shape;3104;p16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105" name="Google Shape;3105;p168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6" name="Google Shape;3106;p168"/>
          <p:cNvSpPr txBox="1">
            <a:spLocks noGrp="1"/>
          </p:cNvSpPr>
          <p:nvPr>
            <p:ph type="subTitle" idx="1"/>
          </p:nvPr>
        </p:nvSpPr>
        <p:spPr>
          <a:xfrm>
            <a:off x="5303520" y="64922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07" name="Google Shape;3107;p168"/>
          <p:cNvSpPr txBox="1">
            <a:spLocks noGrp="1"/>
          </p:cNvSpPr>
          <p:nvPr>
            <p:ph type="subTitle" idx="2"/>
          </p:nvPr>
        </p:nvSpPr>
        <p:spPr>
          <a:xfrm>
            <a:off x="5303520" y="96012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08" name="Google Shape;3108;p168"/>
          <p:cNvSpPr txBox="1">
            <a:spLocks noGrp="1"/>
          </p:cNvSpPr>
          <p:nvPr>
            <p:ph type="subTitle" idx="3"/>
          </p:nvPr>
        </p:nvSpPr>
        <p:spPr>
          <a:xfrm>
            <a:off x="5303520" y="16824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09" name="Google Shape;3109;p168"/>
          <p:cNvSpPr txBox="1">
            <a:spLocks noGrp="1"/>
          </p:cNvSpPr>
          <p:nvPr>
            <p:ph type="subTitle" idx="4"/>
          </p:nvPr>
        </p:nvSpPr>
        <p:spPr>
          <a:xfrm>
            <a:off x="5303520" y="199339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10" name="Google Shape;3110;p168"/>
          <p:cNvSpPr txBox="1">
            <a:spLocks noGrp="1"/>
          </p:cNvSpPr>
          <p:nvPr>
            <p:ph type="subTitle" idx="5"/>
          </p:nvPr>
        </p:nvSpPr>
        <p:spPr>
          <a:xfrm>
            <a:off x="5303520" y="27157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11" name="Google Shape;3111;p168"/>
          <p:cNvSpPr txBox="1">
            <a:spLocks noGrp="1"/>
          </p:cNvSpPr>
          <p:nvPr>
            <p:ph type="subTitle" idx="6"/>
          </p:nvPr>
        </p:nvSpPr>
        <p:spPr>
          <a:xfrm>
            <a:off x="5303520" y="302666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12" name="Google Shape;3112;p168"/>
          <p:cNvSpPr txBox="1">
            <a:spLocks noGrp="1"/>
          </p:cNvSpPr>
          <p:nvPr>
            <p:ph type="subTitle" idx="7"/>
          </p:nvPr>
        </p:nvSpPr>
        <p:spPr>
          <a:xfrm>
            <a:off x="5303520" y="37490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13" name="Google Shape;3113;p168"/>
          <p:cNvSpPr txBox="1">
            <a:spLocks noGrp="1"/>
          </p:cNvSpPr>
          <p:nvPr>
            <p:ph type="subTitle" idx="8"/>
          </p:nvPr>
        </p:nvSpPr>
        <p:spPr>
          <a:xfrm>
            <a:off x="5303520" y="4059936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14" name="Google Shape;3114;p168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4. Three points with title">
  <p:cSld name="Three points with title"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169"/>
          <p:cNvSpPr/>
          <p:nvPr/>
        </p:nvSpPr>
        <p:spPr>
          <a:xfrm>
            <a:off x="448413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169"/>
          <p:cNvSpPr/>
          <p:nvPr/>
        </p:nvSpPr>
        <p:spPr>
          <a:xfrm>
            <a:off x="3374892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169"/>
          <p:cNvSpPr/>
          <p:nvPr/>
        </p:nvSpPr>
        <p:spPr>
          <a:xfrm>
            <a:off x="6282546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169"/>
          <p:cNvSpPr txBox="1">
            <a:spLocks noGrp="1"/>
          </p:cNvSpPr>
          <p:nvPr>
            <p:ph type="title"/>
          </p:nvPr>
        </p:nvSpPr>
        <p:spPr>
          <a:xfrm>
            <a:off x="362229" y="277151"/>
            <a:ext cx="78105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0" name="Google Shape;3120;p16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121" name="Google Shape;3121;p16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122" name="Google Shape;3122;p16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123" name="Google Shape;3123;p16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124" name="Google Shape;3124;p16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125" name="Google Shape;3125;p16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126" name="Google Shape;3126;p16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127" name="Google Shape;3127;p16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128" name="Google Shape;3128;p16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129" name="Google Shape;3129;p16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130" name="Google Shape;3130;p16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131" name="Google Shape;3131;p16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132" name="Google Shape;3132;p16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133" name="Google Shape;3133;p16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134" name="Google Shape;3134;p16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135" name="Google Shape;3135;p16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136" name="Google Shape;3136;p169"/>
          <p:cNvSpPr txBox="1">
            <a:spLocks noGrp="1"/>
          </p:cNvSpPr>
          <p:nvPr>
            <p:ph type="subTitle" idx="1"/>
          </p:nvPr>
        </p:nvSpPr>
        <p:spPr>
          <a:xfrm>
            <a:off x="356616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37" name="Google Shape;3137;p169"/>
          <p:cNvSpPr txBox="1">
            <a:spLocks noGrp="1"/>
          </p:cNvSpPr>
          <p:nvPr>
            <p:ph type="subTitle" idx="2"/>
          </p:nvPr>
        </p:nvSpPr>
        <p:spPr>
          <a:xfrm>
            <a:off x="356616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38" name="Google Shape;3138;p169"/>
          <p:cNvSpPr txBox="1">
            <a:spLocks noGrp="1"/>
          </p:cNvSpPr>
          <p:nvPr>
            <p:ph type="subTitle" idx="3"/>
          </p:nvPr>
        </p:nvSpPr>
        <p:spPr>
          <a:xfrm>
            <a:off x="3255264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39" name="Google Shape;3139;p169"/>
          <p:cNvSpPr txBox="1">
            <a:spLocks noGrp="1"/>
          </p:cNvSpPr>
          <p:nvPr>
            <p:ph type="subTitle" idx="4"/>
          </p:nvPr>
        </p:nvSpPr>
        <p:spPr>
          <a:xfrm>
            <a:off x="3255264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40" name="Google Shape;3140;p169"/>
          <p:cNvSpPr txBox="1">
            <a:spLocks noGrp="1"/>
          </p:cNvSpPr>
          <p:nvPr>
            <p:ph type="subTitle" idx="5"/>
          </p:nvPr>
        </p:nvSpPr>
        <p:spPr>
          <a:xfrm>
            <a:off x="6153914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41" name="Google Shape;3141;p169"/>
          <p:cNvSpPr txBox="1">
            <a:spLocks noGrp="1"/>
          </p:cNvSpPr>
          <p:nvPr>
            <p:ph type="subTitle" idx="6"/>
          </p:nvPr>
        </p:nvSpPr>
        <p:spPr>
          <a:xfrm>
            <a:off x="6153914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5. Four points with title">
  <p:cSld name="Four points with title"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170"/>
          <p:cNvSpPr/>
          <p:nvPr/>
        </p:nvSpPr>
        <p:spPr>
          <a:xfrm>
            <a:off x="3371844" y="762491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p170"/>
          <p:cNvSpPr/>
          <p:nvPr/>
        </p:nvSpPr>
        <p:spPr>
          <a:xfrm>
            <a:off x="6281016" y="762491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5" name="Google Shape;3145;p170"/>
          <p:cNvSpPr/>
          <p:nvPr/>
        </p:nvSpPr>
        <p:spPr>
          <a:xfrm>
            <a:off x="3371844" y="2798098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6" name="Google Shape;3146;p170"/>
          <p:cNvSpPr/>
          <p:nvPr/>
        </p:nvSpPr>
        <p:spPr>
          <a:xfrm>
            <a:off x="6318991" y="2798098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Google Shape;3147;p170"/>
          <p:cNvSpPr txBox="1">
            <a:spLocks noGrp="1"/>
          </p:cNvSpPr>
          <p:nvPr>
            <p:ph type="title"/>
          </p:nvPr>
        </p:nvSpPr>
        <p:spPr>
          <a:xfrm>
            <a:off x="376469" y="1700213"/>
            <a:ext cx="2552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>
                <a:solidFill>
                  <a:srgbClr val="F0F6FC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48" name="Google Shape;3148;p17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149" name="Google Shape;3149;p17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150" name="Google Shape;3150;p17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151" name="Google Shape;3151;p17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152" name="Google Shape;3152;p17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153" name="Google Shape;3153;p17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154" name="Google Shape;3154;p17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155" name="Google Shape;3155;p17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156" name="Google Shape;3156;p17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157" name="Google Shape;3157;p17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158" name="Google Shape;3158;p17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159" name="Google Shape;3159;p17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160" name="Google Shape;3160;p17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161" name="Google Shape;3161;p17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162" name="Google Shape;3162;p17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163" name="Google Shape;3163;p17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164" name="Google Shape;3164;p170"/>
          <p:cNvSpPr txBox="1">
            <a:spLocks noGrp="1"/>
          </p:cNvSpPr>
          <p:nvPr>
            <p:ph type="subTitle" idx="1"/>
          </p:nvPr>
        </p:nvSpPr>
        <p:spPr>
          <a:xfrm>
            <a:off x="3264408" y="155448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5" name="Google Shape;3165;p170"/>
          <p:cNvSpPr txBox="1">
            <a:spLocks noGrp="1"/>
          </p:cNvSpPr>
          <p:nvPr>
            <p:ph type="subTitle" idx="2"/>
          </p:nvPr>
        </p:nvSpPr>
        <p:spPr>
          <a:xfrm>
            <a:off x="3264408" y="186537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66" name="Google Shape;3166;p170"/>
          <p:cNvSpPr txBox="1">
            <a:spLocks noGrp="1"/>
          </p:cNvSpPr>
          <p:nvPr>
            <p:ph type="subTitle" idx="3"/>
          </p:nvPr>
        </p:nvSpPr>
        <p:spPr>
          <a:xfrm>
            <a:off x="3264408" y="352044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7" name="Google Shape;3167;p170"/>
          <p:cNvSpPr txBox="1">
            <a:spLocks noGrp="1"/>
          </p:cNvSpPr>
          <p:nvPr>
            <p:ph type="subTitle" idx="4"/>
          </p:nvPr>
        </p:nvSpPr>
        <p:spPr>
          <a:xfrm>
            <a:off x="3264408" y="383133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68" name="Google Shape;3168;p170"/>
          <p:cNvSpPr txBox="1">
            <a:spLocks noGrp="1"/>
          </p:cNvSpPr>
          <p:nvPr>
            <p:ph type="subTitle" idx="5"/>
          </p:nvPr>
        </p:nvSpPr>
        <p:spPr>
          <a:xfrm>
            <a:off x="6227064" y="155448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9" name="Google Shape;3169;p170"/>
          <p:cNvSpPr txBox="1">
            <a:spLocks noGrp="1"/>
          </p:cNvSpPr>
          <p:nvPr>
            <p:ph type="subTitle" idx="6"/>
          </p:nvPr>
        </p:nvSpPr>
        <p:spPr>
          <a:xfrm>
            <a:off x="6227064" y="186537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70" name="Google Shape;3170;p170"/>
          <p:cNvSpPr txBox="1">
            <a:spLocks noGrp="1"/>
          </p:cNvSpPr>
          <p:nvPr>
            <p:ph type="subTitle" idx="7"/>
          </p:nvPr>
        </p:nvSpPr>
        <p:spPr>
          <a:xfrm>
            <a:off x="6227064" y="352044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71" name="Google Shape;3171;p170"/>
          <p:cNvSpPr txBox="1">
            <a:spLocks noGrp="1"/>
          </p:cNvSpPr>
          <p:nvPr>
            <p:ph type="subTitle" idx="8"/>
          </p:nvPr>
        </p:nvSpPr>
        <p:spPr>
          <a:xfrm>
            <a:off x="6227064" y="383133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wo Speakers_2">
  <p:cSld name="2 Speaker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cxnSp>
        <p:nvCxnSpPr>
          <p:cNvPr id="146" name="Google Shape;146;p17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17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6. Linear process (4 steps)">
  <p:cSld name="Linear process (4 steps)">
    <p:spTree>
      <p:nvGrpSpPr>
        <p:cNvPr id="1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3" name="Google Shape;3173;p171"/>
          <p:cNvCxnSpPr>
            <a:endCxn id="3174" idx="4"/>
          </p:cNvCxnSpPr>
          <p:nvPr/>
        </p:nvCxnSpPr>
        <p:spPr>
          <a:xfrm>
            <a:off x="4697072" y="1735124"/>
            <a:ext cx="0" cy="190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5" name="Google Shape;3175;p171"/>
          <p:cNvSpPr/>
          <p:nvPr/>
        </p:nvSpPr>
        <p:spPr>
          <a:xfrm>
            <a:off x="4481703" y="157734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6" name="Google Shape;3176;p171"/>
          <p:cNvSpPr/>
          <p:nvPr/>
        </p:nvSpPr>
        <p:spPr>
          <a:xfrm>
            <a:off x="4482722" y="212242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7" name="Google Shape;3177;p171"/>
          <p:cNvSpPr/>
          <p:nvPr/>
        </p:nvSpPr>
        <p:spPr>
          <a:xfrm>
            <a:off x="4482722" y="266677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4" name="Google Shape;3174;p171"/>
          <p:cNvSpPr/>
          <p:nvPr/>
        </p:nvSpPr>
        <p:spPr>
          <a:xfrm>
            <a:off x="4482722" y="321112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8" name="Google Shape;3178;p171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79" name="Google Shape;3179;p17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180" name="Google Shape;3180;p17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181" name="Google Shape;3181;p17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182" name="Google Shape;3182;p17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183" name="Google Shape;3183;p17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184" name="Google Shape;3184;p17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185" name="Google Shape;3185;p17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186" name="Google Shape;3186;p17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187" name="Google Shape;3187;p17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188" name="Google Shape;3188;p17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189" name="Google Shape;3189;p17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190" name="Google Shape;3190;p17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191" name="Google Shape;3191;p17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192" name="Google Shape;3192;p17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193" name="Google Shape;3193;p17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194" name="Google Shape;3194;p17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195" name="Google Shape;3195;p171"/>
          <p:cNvSpPr txBox="1">
            <a:spLocks noGrp="1"/>
          </p:cNvSpPr>
          <p:nvPr>
            <p:ph type="subTitle" idx="1"/>
          </p:nvPr>
        </p:nvSpPr>
        <p:spPr>
          <a:xfrm>
            <a:off x="5102352" y="164592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6" name="Google Shape;3196;p171"/>
          <p:cNvSpPr txBox="1">
            <a:spLocks noGrp="1"/>
          </p:cNvSpPr>
          <p:nvPr>
            <p:ph type="subTitle" idx="2"/>
          </p:nvPr>
        </p:nvSpPr>
        <p:spPr>
          <a:xfrm>
            <a:off x="5102352" y="219456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7" name="Google Shape;3197;p171"/>
          <p:cNvSpPr txBox="1">
            <a:spLocks noGrp="1"/>
          </p:cNvSpPr>
          <p:nvPr>
            <p:ph type="subTitle" idx="3"/>
          </p:nvPr>
        </p:nvSpPr>
        <p:spPr>
          <a:xfrm>
            <a:off x="5102352" y="27340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8" name="Google Shape;3198;p171"/>
          <p:cNvSpPr txBox="1">
            <a:spLocks noGrp="1"/>
          </p:cNvSpPr>
          <p:nvPr>
            <p:ph type="subTitle" idx="4"/>
          </p:nvPr>
        </p:nvSpPr>
        <p:spPr>
          <a:xfrm>
            <a:off x="5102352" y="32826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7. Linear process (5 steps)">
  <p:cSld name="Linear process (5 steps)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0" name="Google Shape;3200;p172"/>
          <p:cNvCxnSpPr>
            <a:endCxn id="3201" idx="4"/>
          </p:cNvCxnSpPr>
          <p:nvPr/>
        </p:nvCxnSpPr>
        <p:spPr>
          <a:xfrm>
            <a:off x="4697072" y="1446734"/>
            <a:ext cx="0" cy="244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2" name="Google Shape;3202;p172"/>
          <p:cNvSpPr/>
          <p:nvPr/>
        </p:nvSpPr>
        <p:spPr>
          <a:xfrm>
            <a:off x="4482722" y="12895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3" name="Google Shape;3203;p172"/>
          <p:cNvSpPr/>
          <p:nvPr/>
        </p:nvSpPr>
        <p:spPr>
          <a:xfrm>
            <a:off x="4482722" y="183388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4" name="Google Shape;3204;p172"/>
          <p:cNvSpPr/>
          <p:nvPr/>
        </p:nvSpPr>
        <p:spPr>
          <a:xfrm>
            <a:off x="4482722" y="23782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5" name="Google Shape;3205;p172"/>
          <p:cNvSpPr/>
          <p:nvPr/>
        </p:nvSpPr>
        <p:spPr>
          <a:xfrm>
            <a:off x="4482722" y="292258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1" name="Google Shape;3201;p172"/>
          <p:cNvSpPr/>
          <p:nvPr/>
        </p:nvSpPr>
        <p:spPr>
          <a:xfrm>
            <a:off x="4482722" y="34669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6" name="Google Shape;3206;p172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207" name="Google Shape;3207;p17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208" name="Google Shape;3208;p17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209" name="Google Shape;3209;p17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210" name="Google Shape;3210;p17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211" name="Google Shape;3211;p17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212" name="Google Shape;3212;p17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213" name="Google Shape;3213;p17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214" name="Google Shape;3214;p17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215" name="Google Shape;3215;p17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216" name="Google Shape;3216;p17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217" name="Google Shape;3217;p17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218" name="Google Shape;3218;p17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219" name="Google Shape;3219;p17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220" name="Google Shape;3220;p17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221" name="Google Shape;3221;p17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222" name="Google Shape;3222;p17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223" name="Google Shape;3223;p172"/>
          <p:cNvSpPr txBox="1">
            <a:spLocks noGrp="1"/>
          </p:cNvSpPr>
          <p:nvPr>
            <p:ph type="subTitle" idx="1"/>
          </p:nvPr>
        </p:nvSpPr>
        <p:spPr>
          <a:xfrm>
            <a:off x="5102352" y="13441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4" name="Google Shape;3224;p172"/>
          <p:cNvSpPr txBox="1">
            <a:spLocks noGrp="1"/>
          </p:cNvSpPr>
          <p:nvPr>
            <p:ph type="subTitle" idx="2"/>
          </p:nvPr>
        </p:nvSpPr>
        <p:spPr>
          <a:xfrm>
            <a:off x="5102352" y="1890525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5" name="Google Shape;3225;p172"/>
          <p:cNvSpPr txBox="1">
            <a:spLocks noGrp="1"/>
          </p:cNvSpPr>
          <p:nvPr>
            <p:ph type="subTitle" idx="3"/>
          </p:nvPr>
        </p:nvSpPr>
        <p:spPr>
          <a:xfrm>
            <a:off x="5102352" y="243688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6" name="Google Shape;3226;p172"/>
          <p:cNvSpPr txBox="1">
            <a:spLocks noGrp="1"/>
          </p:cNvSpPr>
          <p:nvPr>
            <p:ph type="subTitle" idx="4"/>
          </p:nvPr>
        </p:nvSpPr>
        <p:spPr>
          <a:xfrm>
            <a:off x="5102352" y="298323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7" name="Google Shape;3227;p172"/>
          <p:cNvSpPr txBox="1">
            <a:spLocks noGrp="1"/>
          </p:cNvSpPr>
          <p:nvPr>
            <p:ph type="subTitle" idx="5"/>
          </p:nvPr>
        </p:nvSpPr>
        <p:spPr>
          <a:xfrm>
            <a:off x="5102352" y="352959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8. Linear process (6 steps)">
  <p:cSld name="Linear process (6 steps)"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173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230" name="Google Shape;3230;p173"/>
          <p:cNvCxnSpPr/>
          <p:nvPr/>
        </p:nvCxnSpPr>
        <p:spPr>
          <a:xfrm>
            <a:off x="4716590" y="1103479"/>
            <a:ext cx="0" cy="277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1" name="Google Shape;3231;p173"/>
          <p:cNvSpPr/>
          <p:nvPr/>
        </p:nvSpPr>
        <p:spPr>
          <a:xfrm>
            <a:off x="4502277" y="9464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2" name="Google Shape;3232;p173"/>
          <p:cNvSpPr/>
          <p:nvPr/>
        </p:nvSpPr>
        <p:spPr>
          <a:xfrm>
            <a:off x="4502277" y="14907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3" name="Google Shape;3233;p173"/>
          <p:cNvSpPr/>
          <p:nvPr/>
        </p:nvSpPr>
        <p:spPr>
          <a:xfrm>
            <a:off x="4502277" y="20351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4" name="Google Shape;3234;p173"/>
          <p:cNvSpPr/>
          <p:nvPr/>
        </p:nvSpPr>
        <p:spPr>
          <a:xfrm>
            <a:off x="4502277" y="25794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5" name="Google Shape;3235;p173"/>
          <p:cNvSpPr/>
          <p:nvPr/>
        </p:nvSpPr>
        <p:spPr>
          <a:xfrm>
            <a:off x="4502277" y="31238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6" name="Google Shape;3236;p173"/>
          <p:cNvSpPr/>
          <p:nvPr/>
        </p:nvSpPr>
        <p:spPr>
          <a:xfrm>
            <a:off x="4502277" y="36681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237" name="Google Shape;3237;p17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238" name="Google Shape;3238;p17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239" name="Google Shape;3239;p17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240" name="Google Shape;3240;p17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241" name="Google Shape;3241;p17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242" name="Google Shape;3242;p17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243" name="Google Shape;3243;p17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244" name="Google Shape;3244;p17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245" name="Google Shape;3245;p17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246" name="Google Shape;3246;p17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247" name="Google Shape;3247;p17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248" name="Google Shape;3248;p17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249" name="Google Shape;3249;p17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250" name="Google Shape;3250;p17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251" name="Google Shape;3251;p17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252" name="Google Shape;3252;p17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253" name="Google Shape;3253;p173"/>
          <p:cNvSpPr txBox="1">
            <a:spLocks noGrp="1"/>
          </p:cNvSpPr>
          <p:nvPr>
            <p:ph type="subTitle" idx="1"/>
          </p:nvPr>
        </p:nvSpPr>
        <p:spPr>
          <a:xfrm>
            <a:off x="5102352" y="10058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4" name="Google Shape;3254;p173"/>
          <p:cNvSpPr txBox="1">
            <a:spLocks noGrp="1"/>
          </p:cNvSpPr>
          <p:nvPr>
            <p:ph type="subTitle" idx="2"/>
          </p:nvPr>
        </p:nvSpPr>
        <p:spPr>
          <a:xfrm>
            <a:off x="5102352" y="1552197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5" name="Google Shape;3255;p173"/>
          <p:cNvSpPr txBox="1">
            <a:spLocks noGrp="1"/>
          </p:cNvSpPr>
          <p:nvPr>
            <p:ph type="subTitle" idx="3"/>
          </p:nvPr>
        </p:nvSpPr>
        <p:spPr>
          <a:xfrm>
            <a:off x="5102352" y="2098553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6" name="Google Shape;3256;p173"/>
          <p:cNvSpPr txBox="1">
            <a:spLocks noGrp="1"/>
          </p:cNvSpPr>
          <p:nvPr>
            <p:ph type="subTitle" idx="4"/>
          </p:nvPr>
        </p:nvSpPr>
        <p:spPr>
          <a:xfrm>
            <a:off x="5102352" y="264491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7" name="Google Shape;3257;p173"/>
          <p:cNvSpPr txBox="1">
            <a:spLocks noGrp="1"/>
          </p:cNvSpPr>
          <p:nvPr>
            <p:ph type="subTitle" idx="5"/>
          </p:nvPr>
        </p:nvSpPr>
        <p:spPr>
          <a:xfrm>
            <a:off x="5102352" y="319126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8" name="Google Shape;3258;p173"/>
          <p:cNvSpPr txBox="1">
            <a:spLocks noGrp="1"/>
          </p:cNvSpPr>
          <p:nvPr>
            <p:ph type="subTitle" idx="6"/>
          </p:nvPr>
        </p:nvSpPr>
        <p:spPr>
          <a:xfrm>
            <a:off x="5102352" y="373761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9. Linear checklist (4 marks)">
  <p:cSld name="Linear checklist (4 marks)"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0" name="Google Shape;3260;p174"/>
          <p:cNvCxnSpPr/>
          <p:nvPr/>
        </p:nvCxnSpPr>
        <p:spPr>
          <a:xfrm>
            <a:off x="4716590" y="1743978"/>
            <a:ext cx="0" cy="174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61" name="Google Shape;3261;p174"/>
          <p:cNvGrpSpPr/>
          <p:nvPr/>
        </p:nvGrpSpPr>
        <p:grpSpPr>
          <a:xfrm>
            <a:off x="4502277" y="1577340"/>
            <a:ext cx="428700" cy="2061750"/>
            <a:chOff x="4502277" y="1577340"/>
            <a:chExt cx="428700" cy="2061750"/>
          </a:xfrm>
        </p:grpSpPr>
        <p:sp>
          <p:nvSpPr>
            <p:cNvPr id="3262" name="Google Shape;3262;p174"/>
            <p:cNvSpPr/>
            <p:nvPr/>
          </p:nvSpPr>
          <p:spPr>
            <a:xfrm>
              <a:off x="4502277" y="321039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174"/>
            <p:cNvSpPr/>
            <p:nvPr/>
          </p:nvSpPr>
          <p:spPr>
            <a:xfrm>
              <a:off x="4502277" y="266604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174"/>
            <p:cNvSpPr/>
            <p:nvPr/>
          </p:nvSpPr>
          <p:spPr>
            <a:xfrm>
              <a:off x="4502277" y="212169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174"/>
            <p:cNvSpPr/>
            <p:nvPr/>
          </p:nvSpPr>
          <p:spPr>
            <a:xfrm>
              <a:off x="4502277" y="157734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6" name="Google Shape;3266;p17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72908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7" name="Google Shape;3267;p17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27343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8" name="Google Shape;3268;p17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81778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9" name="Google Shape;3269;p17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36213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0" name="Google Shape;3270;p174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1" name="Google Shape;3271;p174"/>
          <p:cNvSpPr txBox="1">
            <a:spLocks noGrp="1"/>
          </p:cNvSpPr>
          <p:nvPr>
            <p:ph type="subTitle" idx="1"/>
          </p:nvPr>
        </p:nvSpPr>
        <p:spPr>
          <a:xfrm>
            <a:off x="5102352" y="164592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72" name="Google Shape;3272;p174"/>
          <p:cNvSpPr txBox="1">
            <a:spLocks noGrp="1"/>
          </p:cNvSpPr>
          <p:nvPr>
            <p:ph type="subTitle" idx="2"/>
          </p:nvPr>
        </p:nvSpPr>
        <p:spPr>
          <a:xfrm>
            <a:off x="5102352" y="219456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73" name="Google Shape;3273;p174"/>
          <p:cNvSpPr txBox="1">
            <a:spLocks noGrp="1"/>
          </p:cNvSpPr>
          <p:nvPr>
            <p:ph type="subTitle" idx="3"/>
          </p:nvPr>
        </p:nvSpPr>
        <p:spPr>
          <a:xfrm>
            <a:off x="5102352" y="27340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74" name="Google Shape;3274;p174"/>
          <p:cNvSpPr txBox="1">
            <a:spLocks noGrp="1"/>
          </p:cNvSpPr>
          <p:nvPr>
            <p:ph type="subTitle" idx="4"/>
          </p:nvPr>
        </p:nvSpPr>
        <p:spPr>
          <a:xfrm>
            <a:off x="5102352" y="32826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0. Linear checklist (5 marks)">
  <p:cSld name="Linear checklist (5 marks)"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" name="Google Shape;3276;p175"/>
          <p:cNvGrpSpPr/>
          <p:nvPr/>
        </p:nvGrpSpPr>
        <p:grpSpPr>
          <a:xfrm>
            <a:off x="4502277" y="1271872"/>
            <a:ext cx="428700" cy="2606100"/>
            <a:chOff x="4502277" y="1271873"/>
            <a:chExt cx="428700" cy="2606100"/>
          </a:xfrm>
        </p:grpSpPr>
        <p:cxnSp>
          <p:nvCxnSpPr>
            <p:cNvPr id="3277" name="Google Shape;3277;p175"/>
            <p:cNvCxnSpPr>
              <a:endCxn id="3278" idx="0"/>
            </p:cNvCxnSpPr>
            <p:nvPr/>
          </p:nvCxnSpPr>
          <p:spPr>
            <a:xfrm>
              <a:off x="4716627" y="1438672"/>
              <a:ext cx="0" cy="20106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79" name="Google Shape;3279;p175"/>
            <p:cNvSpPr/>
            <p:nvPr/>
          </p:nvSpPr>
          <p:spPr>
            <a:xfrm>
              <a:off x="4502277" y="290492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175"/>
            <p:cNvSpPr/>
            <p:nvPr/>
          </p:nvSpPr>
          <p:spPr>
            <a:xfrm>
              <a:off x="4502277" y="23605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175"/>
            <p:cNvSpPr/>
            <p:nvPr/>
          </p:nvSpPr>
          <p:spPr>
            <a:xfrm>
              <a:off x="4502277" y="1816222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175"/>
            <p:cNvSpPr/>
            <p:nvPr/>
          </p:nvSpPr>
          <p:spPr>
            <a:xfrm>
              <a:off x="4502277" y="12718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175"/>
            <p:cNvSpPr/>
            <p:nvPr/>
          </p:nvSpPr>
          <p:spPr>
            <a:xfrm>
              <a:off x="4502277" y="34492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83" name="Google Shape;3283;p1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42361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4" name="Google Shape;3284;p1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96796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5" name="Google Shape;3285;p1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51231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6" name="Google Shape;3286;p1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05666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7" name="Google Shape;3287;p1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601018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8" name="Google Shape;3288;p175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p175"/>
          <p:cNvSpPr txBox="1">
            <a:spLocks noGrp="1"/>
          </p:cNvSpPr>
          <p:nvPr>
            <p:ph type="subTitle" idx="1"/>
          </p:nvPr>
        </p:nvSpPr>
        <p:spPr>
          <a:xfrm>
            <a:off x="5102352" y="13441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0" name="Google Shape;3290;p175"/>
          <p:cNvSpPr txBox="1">
            <a:spLocks noGrp="1"/>
          </p:cNvSpPr>
          <p:nvPr>
            <p:ph type="subTitle" idx="2"/>
          </p:nvPr>
        </p:nvSpPr>
        <p:spPr>
          <a:xfrm>
            <a:off x="5102352" y="1890525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1" name="Google Shape;3291;p175"/>
          <p:cNvSpPr txBox="1">
            <a:spLocks noGrp="1"/>
          </p:cNvSpPr>
          <p:nvPr>
            <p:ph type="subTitle" idx="3"/>
          </p:nvPr>
        </p:nvSpPr>
        <p:spPr>
          <a:xfrm>
            <a:off x="5102352" y="243688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2" name="Google Shape;3292;p175"/>
          <p:cNvSpPr txBox="1">
            <a:spLocks noGrp="1"/>
          </p:cNvSpPr>
          <p:nvPr>
            <p:ph type="subTitle" idx="4"/>
          </p:nvPr>
        </p:nvSpPr>
        <p:spPr>
          <a:xfrm>
            <a:off x="5102352" y="298323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3" name="Google Shape;3293;p175"/>
          <p:cNvSpPr txBox="1">
            <a:spLocks noGrp="1"/>
          </p:cNvSpPr>
          <p:nvPr>
            <p:ph type="subTitle" idx="5"/>
          </p:nvPr>
        </p:nvSpPr>
        <p:spPr>
          <a:xfrm>
            <a:off x="5102352" y="352959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. Title with three statements">
  <p:cSld name="Title with three statements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176"/>
          <p:cNvSpPr txBox="1">
            <a:spLocks noGrp="1"/>
          </p:cNvSpPr>
          <p:nvPr>
            <p:ph type="title"/>
          </p:nvPr>
        </p:nvSpPr>
        <p:spPr>
          <a:xfrm>
            <a:off x="801257" y="475517"/>
            <a:ext cx="7115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6" name="Google Shape;3296;p176"/>
          <p:cNvSpPr/>
          <p:nvPr/>
        </p:nvSpPr>
        <p:spPr>
          <a:xfrm>
            <a:off x="801257" y="1697503"/>
            <a:ext cx="2229000" cy="22290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97" name="Google Shape;3297;p176"/>
          <p:cNvSpPr/>
          <p:nvPr/>
        </p:nvSpPr>
        <p:spPr>
          <a:xfrm>
            <a:off x="3462338" y="1697503"/>
            <a:ext cx="2229000" cy="22290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98" name="Google Shape;3298;p176"/>
          <p:cNvSpPr/>
          <p:nvPr/>
        </p:nvSpPr>
        <p:spPr>
          <a:xfrm>
            <a:off x="6125622" y="1697503"/>
            <a:ext cx="2229000" cy="22290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3299" name="Google Shape;3299;p17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300" name="Google Shape;3300;p17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301" name="Google Shape;3301;p17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302" name="Google Shape;3302;p17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303" name="Google Shape;3303;p17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304" name="Google Shape;3304;p17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305" name="Google Shape;3305;p17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306" name="Google Shape;3306;p17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307" name="Google Shape;3307;p17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308" name="Google Shape;3308;p17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309" name="Google Shape;3309;p17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310" name="Google Shape;3310;p17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311" name="Google Shape;3311;p17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312" name="Google Shape;3312;p17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313" name="Google Shape;3313;p17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314" name="Google Shape;3314;p17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315" name="Google Shape;3315;p176"/>
          <p:cNvSpPr txBox="1">
            <a:spLocks noGrp="1"/>
          </p:cNvSpPr>
          <p:nvPr>
            <p:ph type="subTitle" idx="1"/>
          </p:nvPr>
        </p:nvSpPr>
        <p:spPr>
          <a:xfrm>
            <a:off x="1033275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6" name="Google Shape;3316;p176"/>
          <p:cNvSpPr txBox="1">
            <a:spLocks noGrp="1"/>
          </p:cNvSpPr>
          <p:nvPr>
            <p:ph type="subTitle" idx="2"/>
          </p:nvPr>
        </p:nvSpPr>
        <p:spPr>
          <a:xfrm>
            <a:off x="1033272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17" name="Google Shape;3317;p176"/>
          <p:cNvSpPr txBox="1">
            <a:spLocks noGrp="1"/>
          </p:cNvSpPr>
          <p:nvPr>
            <p:ph type="subTitle" idx="3"/>
          </p:nvPr>
        </p:nvSpPr>
        <p:spPr>
          <a:xfrm>
            <a:off x="3700050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8" name="Google Shape;3318;p176"/>
          <p:cNvSpPr txBox="1">
            <a:spLocks noGrp="1"/>
          </p:cNvSpPr>
          <p:nvPr>
            <p:ph type="subTitle" idx="4"/>
          </p:nvPr>
        </p:nvSpPr>
        <p:spPr>
          <a:xfrm>
            <a:off x="3700060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19" name="Google Shape;3319;p176"/>
          <p:cNvSpPr txBox="1">
            <a:spLocks noGrp="1"/>
          </p:cNvSpPr>
          <p:nvPr>
            <p:ph type="subTitle" idx="5"/>
          </p:nvPr>
        </p:nvSpPr>
        <p:spPr>
          <a:xfrm>
            <a:off x="6364675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0" name="Google Shape;3320;p176"/>
          <p:cNvSpPr txBox="1">
            <a:spLocks noGrp="1"/>
          </p:cNvSpPr>
          <p:nvPr>
            <p:ph type="subTitle" idx="6"/>
          </p:nvPr>
        </p:nvSpPr>
        <p:spPr>
          <a:xfrm>
            <a:off x="6364672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2. Two photos, two statements 1">
  <p:cSld name="Two photos, two statements_1"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p177"/>
          <p:cNvSpPr/>
          <p:nvPr/>
        </p:nvSpPr>
        <p:spPr>
          <a:xfrm>
            <a:off x="6455709" y="48220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23" name="Google Shape;3323;p177"/>
          <p:cNvSpPr/>
          <p:nvPr/>
        </p:nvSpPr>
        <p:spPr>
          <a:xfrm>
            <a:off x="6455709" y="259634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3324" name="Google Shape;3324;p17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325" name="Google Shape;3325;p17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326" name="Google Shape;3326;p17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327" name="Google Shape;3327;p17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328" name="Google Shape;3328;p17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329" name="Google Shape;3329;p17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330" name="Google Shape;3330;p17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331" name="Google Shape;3331;p17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332" name="Google Shape;3332;p17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333" name="Google Shape;3333;p17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334" name="Google Shape;3334;p17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335" name="Google Shape;3335;p17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336" name="Google Shape;3336;p17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337" name="Google Shape;3337;p17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338" name="Google Shape;3338;p17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339" name="Google Shape;3339;p17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340" name="Google Shape;3340;p177"/>
          <p:cNvSpPr txBox="1">
            <a:spLocks noGrp="1"/>
          </p:cNvSpPr>
          <p:nvPr>
            <p:ph type="subTitle" idx="1"/>
          </p:nvPr>
        </p:nvSpPr>
        <p:spPr>
          <a:xfrm>
            <a:off x="6692325" y="812600"/>
            <a:ext cx="17556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41" name="Google Shape;3341;p177"/>
          <p:cNvSpPr txBox="1">
            <a:spLocks noGrp="1"/>
          </p:cNvSpPr>
          <p:nvPr>
            <p:ph type="subTitle" idx="2"/>
          </p:nvPr>
        </p:nvSpPr>
        <p:spPr>
          <a:xfrm>
            <a:off x="6692322" y="1605795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42" name="Google Shape;3342;p177"/>
          <p:cNvSpPr txBox="1">
            <a:spLocks noGrp="1"/>
          </p:cNvSpPr>
          <p:nvPr>
            <p:ph type="subTitle" idx="3"/>
          </p:nvPr>
        </p:nvSpPr>
        <p:spPr>
          <a:xfrm>
            <a:off x="6692325" y="2942642"/>
            <a:ext cx="17556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43" name="Google Shape;3343;p177"/>
          <p:cNvSpPr txBox="1">
            <a:spLocks noGrp="1"/>
          </p:cNvSpPr>
          <p:nvPr>
            <p:ph type="subTitle" idx="4"/>
          </p:nvPr>
        </p:nvSpPr>
        <p:spPr>
          <a:xfrm>
            <a:off x="6692322" y="376677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44" name="Google Shape;3344;p177"/>
          <p:cNvSpPr/>
          <p:nvPr/>
        </p:nvSpPr>
        <p:spPr>
          <a:xfrm>
            <a:off x="4003484" y="48220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45" name="Google Shape;3345;p177"/>
          <p:cNvSpPr/>
          <p:nvPr/>
        </p:nvSpPr>
        <p:spPr>
          <a:xfrm>
            <a:off x="4003484" y="259634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46" name="Google Shape;3346;p177"/>
          <p:cNvSpPr txBox="1">
            <a:spLocks noGrp="1"/>
          </p:cNvSpPr>
          <p:nvPr>
            <p:ph type="subTitle" idx="5"/>
          </p:nvPr>
        </p:nvSpPr>
        <p:spPr>
          <a:xfrm>
            <a:off x="4240100" y="812600"/>
            <a:ext cx="17556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47" name="Google Shape;3347;p177"/>
          <p:cNvSpPr txBox="1">
            <a:spLocks noGrp="1"/>
          </p:cNvSpPr>
          <p:nvPr>
            <p:ph type="subTitle" idx="6"/>
          </p:nvPr>
        </p:nvSpPr>
        <p:spPr>
          <a:xfrm>
            <a:off x="4240097" y="1605795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48" name="Google Shape;3348;p177"/>
          <p:cNvSpPr txBox="1">
            <a:spLocks noGrp="1"/>
          </p:cNvSpPr>
          <p:nvPr>
            <p:ph type="subTitle" idx="7"/>
          </p:nvPr>
        </p:nvSpPr>
        <p:spPr>
          <a:xfrm>
            <a:off x="4240100" y="2942642"/>
            <a:ext cx="17556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49" name="Google Shape;3349;p177"/>
          <p:cNvSpPr txBox="1">
            <a:spLocks noGrp="1"/>
          </p:cNvSpPr>
          <p:nvPr>
            <p:ph type="subTitle" idx="8"/>
          </p:nvPr>
        </p:nvSpPr>
        <p:spPr>
          <a:xfrm>
            <a:off x="4240097" y="376677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50" name="Google Shape;3350;p177"/>
          <p:cNvSpPr txBox="1">
            <a:spLocks noGrp="1"/>
          </p:cNvSpPr>
          <p:nvPr>
            <p:ph type="title"/>
          </p:nvPr>
        </p:nvSpPr>
        <p:spPr>
          <a:xfrm>
            <a:off x="497829" y="2136000"/>
            <a:ext cx="2948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3. Two photos, two statements">
  <p:cSld name="Two photos, two statements"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2" name="Google Shape;3352;p1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5945" y="-130102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3" name="Google Shape;3353;p178"/>
          <p:cNvSpPr>
            <a:spLocks noGrp="1"/>
          </p:cNvSpPr>
          <p:nvPr>
            <p:ph type="pic" idx="2"/>
          </p:nvPr>
        </p:nvSpPr>
        <p:spPr>
          <a:xfrm>
            <a:off x="2217084" y="2581993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354" name="Google Shape;3354;p178"/>
          <p:cNvSpPr>
            <a:spLocks noGrp="1"/>
          </p:cNvSpPr>
          <p:nvPr>
            <p:ph type="pic" idx="3"/>
          </p:nvPr>
        </p:nvSpPr>
        <p:spPr>
          <a:xfrm>
            <a:off x="2217084" y="482203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5" name="Google Shape;3355;p178"/>
          <p:cNvSpPr/>
          <p:nvPr/>
        </p:nvSpPr>
        <p:spPr>
          <a:xfrm>
            <a:off x="4703109" y="48220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56" name="Google Shape;3356;p178"/>
          <p:cNvSpPr/>
          <p:nvPr/>
        </p:nvSpPr>
        <p:spPr>
          <a:xfrm>
            <a:off x="4703109" y="2596343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3357" name="Google Shape;3357;p17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358" name="Google Shape;3358;p17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359" name="Google Shape;3359;p17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360" name="Google Shape;3360;p17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361" name="Google Shape;3361;p17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362" name="Google Shape;3362;p17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363" name="Google Shape;3363;p17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364" name="Google Shape;3364;p17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365" name="Google Shape;3365;p17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366" name="Google Shape;3366;p17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367" name="Google Shape;3367;p17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368" name="Google Shape;3368;p17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369" name="Google Shape;3369;p17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370" name="Google Shape;3370;p17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371" name="Google Shape;3371;p17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372" name="Google Shape;3372;p17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373" name="Google Shape;3373;p178"/>
          <p:cNvSpPr txBox="1">
            <a:spLocks noGrp="1"/>
          </p:cNvSpPr>
          <p:nvPr>
            <p:ph type="subTitle" idx="1"/>
          </p:nvPr>
        </p:nvSpPr>
        <p:spPr>
          <a:xfrm>
            <a:off x="4939725" y="812600"/>
            <a:ext cx="17556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74" name="Google Shape;3374;p178"/>
          <p:cNvSpPr txBox="1">
            <a:spLocks noGrp="1"/>
          </p:cNvSpPr>
          <p:nvPr>
            <p:ph type="subTitle" idx="4"/>
          </p:nvPr>
        </p:nvSpPr>
        <p:spPr>
          <a:xfrm>
            <a:off x="4939722" y="1605795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75" name="Google Shape;3375;p178"/>
          <p:cNvSpPr txBox="1">
            <a:spLocks noGrp="1"/>
          </p:cNvSpPr>
          <p:nvPr>
            <p:ph type="subTitle" idx="5"/>
          </p:nvPr>
        </p:nvSpPr>
        <p:spPr>
          <a:xfrm>
            <a:off x="4939725" y="2942642"/>
            <a:ext cx="17556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76" name="Google Shape;3376;p178"/>
          <p:cNvSpPr txBox="1">
            <a:spLocks noGrp="1"/>
          </p:cNvSpPr>
          <p:nvPr>
            <p:ph type="subTitle" idx="6"/>
          </p:nvPr>
        </p:nvSpPr>
        <p:spPr>
          <a:xfrm>
            <a:off x="4939722" y="376677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. One photo, one statement with title">
  <p:cSld name="One photo, two statements_1_1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8" name="Google Shape;3378;p1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2963" y="-98890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9" name="Google Shape;3379;p179"/>
          <p:cNvSpPr>
            <a:spLocks noGrp="1"/>
          </p:cNvSpPr>
          <p:nvPr>
            <p:ph type="pic" idx="2"/>
          </p:nvPr>
        </p:nvSpPr>
        <p:spPr>
          <a:xfrm>
            <a:off x="513645" y="685800"/>
            <a:ext cx="4457700" cy="3771900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grpSp>
        <p:nvGrpSpPr>
          <p:cNvPr id="3380" name="Google Shape;3380;p17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381" name="Google Shape;3381;p17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382" name="Google Shape;3382;p17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383" name="Google Shape;3383;p17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384" name="Google Shape;3384;p17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385" name="Google Shape;3385;p17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386" name="Google Shape;3386;p17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387" name="Google Shape;3387;p17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388" name="Google Shape;3388;p17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389" name="Google Shape;3389;p17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390" name="Google Shape;3390;p17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391" name="Google Shape;3391;p17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392" name="Google Shape;3392;p17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393" name="Google Shape;3393;p17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394" name="Google Shape;3394;p17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395" name="Google Shape;3395;p17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396" name="Google Shape;3396;p179"/>
          <p:cNvSpPr txBox="1">
            <a:spLocks noGrp="1"/>
          </p:cNvSpPr>
          <p:nvPr>
            <p:ph type="subTitle" idx="1"/>
          </p:nvPr>
        </p:nvSpPr>
        <p:spPr>
          <a:xfrm>
            <a:off x="5343151" y="2392675"/>
            <a:ext cx="3383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97" name="Google Shape;3397;p179"/>
          <p:cNvSpPr txBox="1">
            <a:spLocks noGrp="1"/>
          </p:cNvSpPr>
          <p:nvPr>
            <p:ph type="subTitle" idx="3"/>
          </p:nvPr>
        </p:nvSpPr>
        <p:spPr>
          <a:xfrm>
            <a:off x="5343151" y="2514596"/>
            <a:ext cx="338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98" name="Google Shape;3398;p179"/>
          <p:cNvSpPr txBox="1">
            <a:spLocks noGrp="1"/>
          </p:cNvSpPr>
          <p:nvPr>
            <p:ph type="title"/>
          </p:nvPr>
        </p:nvSpPr>
        <p:spPr>
          <a:xfrm>
            <a:off x="5356829" y="1130875"/>
            <a:ext cx="34479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6. One photo, two statements">
  <p:cSld name="One photo, two statements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2" name="Google Shape;3422;p1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2963" y="-98890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p181"/>
          <p:cNvSpPr/>
          <p:nvPr/>
        </p:nvSpPr>
        <p:spPr>
          <a:xfrm>
            <a:off x="5821891" y="780991"/>
            <a:ext cx="542400" cy="546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4" name="Google Shape;3424;p181"/>
          <p:cNvSpPr/>
          <p:nvPr/>
        </p:nvSpPr>
        <p:spPr>
          <a:xfrm>
            <a:off x="5821911" y="2684231"/>
            <a:ext cx="542400" cy="546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5" name="Google Shape;3425;p181"/>
          <p:cNvSpPr>
            <a:spLocks noGrp="1"/>
          </p:cNvSpPr>
          <p:nvPr>
            <p:ph type="pic" idx="2"/>
          </p:nvPr>
        </p:nvSpPr>
        <p:spPr>
          <a:xfrm>
            <a:off x="513645" y="685800"/>
            <a:ext cx="4457700" cy="3771900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grpSp>
        <p:nvGrpSpPr>
          <p:cNvPr id="3426" name="Google Shape;3426;p18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427" name="Google Shape;3427;p18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428" name="Google Shape;3428;p18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429" name="Google Shape;3429;p18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430" name="Google Shape;3430;p18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431" name="Google Shape;3431;p18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432" name="Google Shape;3432;p18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433" name="Google Shape;3433;p18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434" name="Google Shape;3434;p18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435" name="Google Shape;3435;p18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436" name="Google Shape;3436;p18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437" name="Google Shape;3437;p18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438" name="Google Shape;3438;p18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439" name="Google Shape;3439;p18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440" name="Google Shape;3440;p18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441" name="Google Shape;3441;p18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442" name="Google Shape;3442;p181"/>
          <p:cNvSpPr txBox="1">
            <a:spLocks noGrp="1"/>
          </p:cNvSpPr>
          <p:nvPr>
            <p:ph type="subTitle" idx="1"/>
          </p:nvPr>
        </p:nvSpPr>
        <p:spPr>
          <a:xfrm>
            <a:off x="5724144" y="1783080"/>
            <a:ext cx="299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43" name="Google Shape;3443;p181"/>
          <p:cNvSpPr txBox="1">
            <a:spLocks noGrp="1"/>
          </p:cNvSpPr>
          <p:nvPr>
            <p:ph type="subTitle" idx="3"/>
          </p:nvPr>
        </p:nvSpPr>
        <p:spPr>
          <a:xfrm>
            <a:off x="5724144" y="1905000"/>
            <a:ext cx="2999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44" name="Google Shape;3444;p181"/>
          <p:cNvSpPr txBox="1">
            <a:spLocks noGrp="1"/>
          </p:cNvSpPr>
          <p:nvPr>
            <p:ph type="subTitle" idx="4"/>
          </p:nvPr>
        </p:nvSpPr>
        <p:spPr>
          <a:xfrm>
            <a:off x="5724144" y="3685032"/>
            <a:ext cx="299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45" name="Google Shape;3445;p181"/>
          <p:cNvSpPr txBox="1">
            <a:spLocks noGrp="1"/>
          </p:cNvSpPr>
          <p:nvPr>
            <p:ph type="subTitle" idx="5"/>
          </p:nvPr>
        </p:nvSpPr>
        <p:spPr>
          <a:xfrm>
            <a:off x="5724144" y="3806952"/>
            <a:ext cx="2999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Two Speakers_3">
  <p:cSld name="2 Speakers_3">
    <p:bg>
      <p:bgPr>
        <a:gradFill>
          <a:gsLst>
            <a:gs pos="0">
              <a:srgbClr val="6E40C9"/>
            </a:gs>
            <a:gs pos="54000">
              <a:srgbClr val="8959E0"/>
            </a:gs>
            <a:gs pos="100000">
              <a:srgbClr val="A371F7"/>
            </a:gs>
          </a:gsLst>
          <a:lin ang="189000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cxnSp>
        <p:nvCxnSpPr>
          <p:cNvPr id="157" name="Google Shape;157;p18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p18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7. Three photos, three statements">
  <p:cSld name="Three photos, three statements"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182"/>
          <p:cNvSpPr/>
          <p:nvPr/>
        </p:nvSpPr>
        <p:spPr>
          <a:xfrm>
            <a:off x="811183" y="2762496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8" name="Google Shape;3448;p1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5954" y="-947496"/>
            <a:ext cx="4118119" cy="4118119"/>
          </a:xfrm>
          <a:prstGeom prst="rect">
            <a:avLst/>
          </a:prstGeom>
          <a:noFill/>
          <a:ln>
            <a:noFill/>
          </a:ln>
        </p:spPr>
      </p:pic>
      <p:sp>
        <p:nvSpPr>
          <p:cNvPr id="3449" name="Google Shape;3449;p182"/>
          <p:cNvSpPr>
            <a:spLocks noGrp="1"/>
          </p:cNvSpPr>
          <p:nvPr>
            <p:ph type="pic" idx="2"/>
          </p:nvPr>
        </p:nvSpPr>
        <p:spPr>
          <a:xfrm>
            <a:off x="809868" y="667753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50" name="Google Shape;3450;p182"/>
          <p:cNvSpPr>
            <a:spLocks noGrp="1"/>
          </p:cNvSpPr>
          <p:nvPr>
            <p:ph type="pic" idx="3"/>
          </p:nvPr>
        </p:nvSpPr>
        <p:spPr>
          <a:xfrm>
            <a:off x="3457575" y="667753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51" name="Google Shape;3451;p182"/>
          <p:cNvSpPr>
            <a:spLocks noGrp="1"/>
          </p:cNvSpPr>
          <p:nvPr>
            <p:ph type="pic" idx="4"/>
          </p:nvPr>
        </p:nvSpPr>
        <p:spPr>
          <a:xfrm>
            <a:off x="6105282" y="667753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52" name="Google Shape;3452;p182"/>
          <p:cNvSpPr/>
          <p:nvPr/>
        </p:nvSpPr>
        <p:spPr>
          <a:xfrm>
            <a:off x="3456427" y="2759671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p182"/>
          <p:cNvSpPr/>
          <p:nvPr/>
        </p:nvSpPr>
        <p:spPr>
          <a:xfrm>
            <a:off x="6101676" y="2759671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4" name="Google Shape;3454;p18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455" name="Google Shape;3455;p18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456" name="Google Shape;3456;p18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457" name="Google Shape;3457;p18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458" name="Google Shape;3458;p18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459" name="Google Shape;3459;p18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460" name="Google Shape;3460;p18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461" name="Google Shape;3461;p18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462" name="Google Shape;3462;p18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463" name="Google Shape;3463;p18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464" name="Google Shape;3464;p18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465" name="Google Shape;3465;p18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466" name="Google Shape;3466;p18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467" name="Google Shape;3467;p18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468" name="Google Shape;3468;p18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469" name="Google Shape;3469;p18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470" name="Google Shape;3470;p182"/>
          <p:cNvSpPr txBox="1">
            <a:spLocks noGrp="1"/>
          </p:cNvSpPr>
          <p:nvPr>
            <p:ph type="subTitle" idx="1"/>
          </p:nvPr>
        </p:nvSpPr>
        <p:spPr>
          <a:xfrm>
            <a:off x="737625" y="3361734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1" name="Google Shape;3471;p182"/>
          <p:cNvSpPr txBox="1">
            <a:spLocks noGrp="1"/>
          </p:cNvSpPr>
          <p:nvPr>
            <p:ph type="subTitle" idx="5"/>
          </p:nvPr>
        </p:nvSpPr>
        <p:spPr>
          <a:xfrm>
            <a:off x="737616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72" name="Google Shape;3472;p182"/>
          <p:cNvSpPr txBox="1">
            <a:spLocks noGrp="1"/>
          </p:cNvSpPr>
          <p:nvPr>
            <p:ph type="subTitle" idx="6"/>
          </p:nvPr>
        </p:nvSpPr>
        <p:spPr>
          <a:xfrm>
            <a:off x="3380225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3" name="Google Shape;3473;p182"/>
          <p:cNvSpPr txBox="1">
            <a:spLocks noGrp="1"/>
          </p:cNvSpPr>
          <p:nvPr>
            <p:ph type="subTitle" idx="7"/>
          </p:nvPr>
        </p:nvSpPr>
        <p:spPr>
          <a:xfrm>
            <a:off x="338023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74" name="Google Shape;3474;p182"/>
          <p:cNvSpPr txBox="1">
            <a:spLocks noGrp="1"/>
          </p:cNvSpPr>
          <p:nvPr>
            <p:ph type="subTitle" idx="8"/>
          </p:nvPr>
        </p:nvSpPr>
        <p:spPr>
          <a:xfrm>
            <a:off x="6032000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5" name="Google Shape;3475;p182"/>
          <p:cNvSpPr txBox="1">
            <a:spLocks noGrp="1"/>
          </p:cNvSpPr>
          <p:nvPr>
            <p:ph type="subTitle" idx="9"/>
          </p:nvPr>
        </p:nvSpPr>
        <p:spPr>
          <a:xfrm>
            <a:off x="603199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8. Three photos, three statements, title">
  <p:cSld name="Three photos, three statements, title"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183"/>
          <p:cNvSpPr>
            <a:spLocks noGrp="1"/>
          </p:cNvSpPr>
          <p:nvPr>
            <p:ph type="pic" idx="2"/>
          </p:nvPr>
        </p:nvSpPr>
        <p:spPr>
          <a:xfrm>
            <a:off x="809868" y="1299621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78" name="Google Shape;3478;p183"/>
          <p:cNvSpPr>
            <a:spLocks noGrp="1"/>
          </p:cNvSpPr>
          <p:nvPr>
            <p:ph type="pic" idx="3"/>
          </p:nvPr>
        </p:nvSpPr>
        <p:spPr>
          <a:xfrm>
            <a:off x="3457575" y="1299621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79" name="Google Shape;3479;p183"/>
          <p:cNvSpPr>
            <a:spLocks noGrp="1"/>
          </p:cNvSpPr>
          <p:nvPr>
            <p:ph type="pic" idx="4"/>
          </p:nvPr>
        </p:nvSpPr>
        <p:spPr>
          <a:xfrm>
            <a:off x="6105282" y="1299621"/>
            <a:ext cx="22290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fadeDir="5400012" sy="-100000" algn="bl" rotWithShape="0"/>
          </a:effectLst>
        </p:spPr>
      </p:sp>
      <p:sp>
        <p:nvSpPr>
          <p:cNvPr id="3480" name="Google Shape;3480;p183"/>
          <p:cNvSpPr txBox="1">
            <a:spLocks noGrp="1"/>
          </p:cNvSpPr>
          <p:nvPr>
            <p:ph type="title"/>
          </p:nvPr>
        </p:nvSpPr>
        <p:spPr>
          <a:xfrm>
            <a:off x="809868" y="277033"/>
            <a:ext cx="68580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481" name="Google Shape;3481;p18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482" name="Google Shape;3482;p18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483" name="Google Shape;3483;p18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484" name="Google Shape;3484;p18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485" name="Google Shape;3485;p18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486" name="Google Shape;3486;p18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487" name="Google Shape;3487;p18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488" name="Google Shape;3488;p18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489" name="Google Shape;3489;p18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490" name="Google Shape;3490;p18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491" name="Google Shape;3491;p18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492" name="Google Shape;3492;p18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493" name="Google Shape;3493;p18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494" name="Google Shape;3494;p18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495" name="Google Shape;3495;p18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496" name="Google Shape;3496;p18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497" name="Google Shape;3497;p183"/>
          <p:cNvSpPr txBox="1">
            <a:spLocks noGrp="1"/>
          </p:cNvSpPr>
          <p:nvPr>
            <p:ph type="subTitle" idx="1"/>
          </p:nvPr>
        </p:nvSpPr>
        <p:spPr>
          <a:xfrm>
            <a:off x="737625" y="3361734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98" name="Google Shape;3498;p183"/>
          <p:cNvSpPr txBox="1">
            <a:spLocks noGrp="1"/>
          </p:cNvSpPr>
          <p:nvPr>
            <p:ph type="subTitle" idx="5"/>
          </p:nvPr>
        </p:nvSpPr>
        <p:spPr>
          <a:xfrm>
            <a:off x="737616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99" name="Google Shape;3499;p183"/>
          <p:cNvSpPr txBox="1">
            <a:spLocks noGrp="1"/>
          </p:cNvSpPr>
          <p:nvPr>
            <p:ph type="subTitle" idx="6"/>
          </p:nvPr>
        </p:nvSpPr>
        <p:spPr>
          <a:xfrm>
            <a:off x="3380225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00" name="Google Shape;3500;p183"/>
          <p:cNvSpPr txBox="1">
            <a:spLocks noGrp="1"/>
          </p:cNvSpPr>
          <p:nvPr>
            <p:ph type="subTitle" idx="7"/>
          </p:nvPr>
        </p:nvSpPr>
        <p:spPr>
          <a:xfrm>
            <a:off x="338023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01" name="Google Shape;3501;p183"/>
          <p:cNvSpPr txBox="1">
            <a:spLocks noGrp="1"/>
          </p:cNvSpPr>
          <p:nvPr>
            <p:ph type="subTitle" idx="8"/>
          </p:nvPr>
        </p:nvSpPr>
        <p:spPr>
          <a:xfrm>
            <a:off x="6032000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02" name="Google Shape;3502;p183"/>
          <p:cNvSpPr txBox="1">
            <a:spLocks noGrp="1"/>
          </p:cNvSpPr>
          <p:nvPr>
            <p:ph type="subTitle" idx="9"/>
          </p:nvPr>
        </p:nvSpPr>
        <p:spPr>
          <a:xfrm>
            <a:off x="603199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9. Screenshot, two statements_1">
  <p:cSld name="Screenshot, two statements_1"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184"/>
          <p:cNvSpPr>
            <a:spLocks noGrp="1"/>
          </p:cNvSpPr>
          <p:nvPr>
            <p:ph type="pic" idx="2"/>
          </p:nvPr>
        </p:nvSpPr>
        <p:spPr>
          <a:xfrm>
            <a:off x="2963735" y="750432"/>
            <a:ext cx="7228200" cy="3726300"/>
          </a:xfrm>
          <a:prstGeom prst="roundRect">
            <a:avLst>
              <a:gd name="adj" fmla="val 0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505" name="Google Shape;3505;p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3734" y="448622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3506" name="Google Shape;3506;p184"/>
          <p:cNvSpPr/>
          <p:nvPr/>
        </p:nvSpPr>
        <p:spPr>
          <a:xfrm>
            <a:off x="362484" y="536226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7" name="Google Shape;3507;p184"/>
          <p:cNvSpPr/>
          <p:nvPr/>
        </p:nvSpPr>
        <p:spPr>
          <a:xfrm>
            <a:off x="362484" y="2593626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8" name="Google Shape;3508;p18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509" name="Google Shape;3509;p18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510" name="Google Shape;3510;p18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511" name="Google Shape;3511;p18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512" name="Google Shape;3512;p18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513" name="Google Shape;3513;p18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514" name="Google Shape;3514;p18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515" name="Google Shape;3515;p18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516" name="Google Shape;3516;p18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517" name="Google Shape;3517;p18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518" name="Google Shape;3518;p18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519" name="Google Shape;3519;p18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520" name="Google Shape;3520;p18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521" name="Google Shape;3521;p18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522" name="Google Shape;3522;p18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523" name="Google Shape;3523;p18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524" name="Google Shape;3524;p184"/>
          <p:cNvSpPr txBox="1">
            <a:spLocks noGrp="1"/>
          </p:cNvSpPr>
          <p:nvPr>
            <p:ph type="subTitle" idx="1"/>
          </p:nvPr>
        </p:nvSpPr>
        <p:spPr>
          <a:xfrm>
            <a:off x="504875" y="969900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25" name="Google Shape;3525;p184"/>
          <p:cNvSpPr txBox="1">
            <a:spLocks noGrp="1"/>
          </p:cNvSpPr>
          <p:nvPr>
            <p:ph type="subTitle" idx="3"/>
          </p:nvPr>
        </p:nvSpPr>
        <p:spPr>
          <a:xfrm>
            <a:off x="504881" y="1540155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26" name="Google Shape;3526;p184"/>
          <p:cNvSpPr txBox="1">
            <a:spLocks noGrp="1"/>
          </p:cNvSpPr>
          <p:nvPr>
            <p:ph type="subTitle" idx="4"/>
          </p:nvPr>
        </p:nvSpPr>
        <p:spPr>
          <a:xfrm>
            <a:off x="519375" y="3027375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27" name="Google Shape;3527;p184"/>
          <p:cNvSpPr txBox="1">
            <a:spLocks noGrp="1"/>
          </p:cNvSpPr>
          <p:nvPr>
            <p:ph type="subTitle" idx="5"/>
          </p:nvPr>
        </p:nvSpPr>
        <p:spPr>
          <a:xfrm>
            <a:off x="519381" y="3597630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. Screenshot, two statements_2">
  <p:cSld name="Screenshot, two statements_2">
    <p:spTree>
      <p:nvGrpSpPr>
        <p:cNvPr id="1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185"/>
          <p:cNvSpPr/>
          <p:nvPr/>
        </p:nvSpPr>
        <p:spPr>
          <a:xfrm>
            <a:off x="6612435" y="586652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0" name="Google Shape;3530;p185"/>
          <p:cNvSpPr/>
          <p:nvPr/>
        </p:nvSpPr>
        <p:spPr>
          <a:xfrm>
            <a:off x="6612435" y="2644052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1" name="Google Shape;3531;p185"/>
          <p:cNvSpPr/>
          <p:nvPr/>
        </p:nvSpPr>
        <p:spPr>
          <a:xfrm>
            <a:off x="-8428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2" name="Google Shape;3532;p185"/>
          <p:cNvSpPr>
            <a:spLocks noGrp="1"/>
          </p:cNvSpPr>
          <p:nvPr>
            <p:ph type="pic" idx="2"/>
          </p:nvPr>
        </p:nvSpPr>
        <p:spPr>
          <a:xfrm>
            <a:off x="-8428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533" name="Google Shape;3533;p1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428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4" name="Google Shape;3534;p18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535" name="Google Shape;3535;p18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536" name="Google Shape;3536;p18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537" name="Google Shape;3537;p18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538" name="Google Shape;3538;p18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539" name="Google Shape;3539;p18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540" name="Google Shape;3540;p18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541" name="Google Shape;3541;p18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542" name="Google Shape;3542;p18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543" name="Google Shape;3543;p18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544" name="Google Shape;3544;p18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545" name="Google Shape;3545;p18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546" name="Google Shape;3546;p18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547" name="Google Shape;3547;p18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548" name="Google Shape;3548;p18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549" name="Google Shape;3549;p18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550" name="Google Shape;3550;p185"/>
          <p:cNvSpPr txBox="1">
            <a:spLocks noGrp="1"/>
          </p:cNvSpPr>
          <p:nvPr>
            <p:ph type="subTitle" idx="1"/>
          </p:nvPr>
        </p:nvSpPr>
        <p:spPr>
          <a:xfrm>
            <a:off x="6762000" y="1033788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51" name="Google Shape;3551;p185"/>
          <p:cNvSpPr txBox="1">
            <a:spLocks noGrp="1"/>
          </p:cNvSpPr>
          <p:nvPr>
            <p:ph type="subTitle" idx="3"/>
          </p:nvPr>
        </p:nvSpPr>
        <p:spPr>
          <a:xfrm>
            <a:off x="6762006" y="1604042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52" name="Google Shape;3552;p185"/>
          <p:cNvSpPr txBox="1">
            <a:spLocks noGrp="1"/>
          </p:cNvSpPr>
          <p:nvPr>
            <p:ph type="subTitle" idx="4"/>
          </p:nvPr>
        </p:nvSpPr>
        <p:spPr>
          <a:xfrm>
            <a:off x="6776500" y="3091263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53" name="Google Shape;3553;p185"/>
          <p:cNvSpPr txBox="1">
            <a:spLocks noGrp="1"/>
          </p:cNvSpPr>
          <p:nvPr>
            <p:ph type="subTitle" idx="5"/>
          </p:nvPr>
        </p:nvSpPr>
        <p:spPr>
          <a:xfrm>
            <a:off x="6776506" y="3661517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1. Screenshot_one statement_with icon">
  <p:cSld name="Screenshot_one statement_1">
    <p:spTree>
      <p:nvGrpSpPr>
        <p:cNvPr id="1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186"/>
          <p:cNvSpPr/>
          <p:nvPr/>
        </p:nvSpPr>
        <p:spPr>
          <a:xfrm>
            <a:off x="817769" y="1635327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6" name="Google Shape;3556;p1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8301" y="-100349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7" name="Google Shape;3557;p186"/>
          <p:cNvSpPr/>
          <p:nvPr/>
        </p:nvSpPr>
        <p:spPr>
          <a:xfrm>
            <a:off x="4221034" y="427840"/>
            <a:ext cx="7228200" cy="40281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8" name="Google Shape;3558;p186"/>
          <p:cNvSpPr>
            <a:spLocks noGrp="1"/>
          </p:cNvSpPr>
          <p:nvPr>
            <p:ph type="pic" idx="2"/>
          </p:nvPr>
        </p:nvSpPr>
        <p:spPr>
          <a:xfrm>
            <a:off x="4221034" y="729650"/>
            <a:ext cx="7228200" cy="37263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559" name="Google Shape;3559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34" y="427841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0" name="Google Shape;3560;p18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561" name="Google Shape;3561;p18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562" name="Google Shape;3562;p18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563" name="Google Shape;3563;p18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564" name="Google Shape;3564;p18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565" name="Google Shape;3565;p18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566" name="Google Shape;3566;p18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567" name="Google Shape;3567;p18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568" name="Google Shape;3568;p18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569" name="Google Shape;3569;p18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570" name="Google Shape;3570;p18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571" name="Google Shape;3571;p18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572" name="Google Shape;3572;p18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573" name="Google Shape;3573;p18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574" name="Google Shape;3574;p18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575" name="Google Shape;3575;p18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576" name="Google Shape;3576;p186"/>
          <p:cNvSpPr txBox="1">
            <a:spLocks noGrp="1"/>
          </p:cNvSpPr>
          <p:nvPr>
            <p:ph type="subTitle" idx="1"/>
          </p:nvPr>
        </p:nvSpPr>
        <p:spPr>
          <a:xfrm>
            <a:off x="733475" y="2417700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77" name="Google Shape;3577;p186"/>
          <p:cNvSpPr txBox="1">
            <a:spLocks noGrp="1"/>
          </p:cNvSpPr>
          <p:nvPr>
            <p:ph type="subTitle" idx="3"/>
          </p:nvPr>
        </p:nvSpPr>
        <p:spPr>
          <a:xfrm>
            <a:off x="733473" y="2987950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2. Screenshot_one statement_with icon">
  <p:cSld name="Screenshot_one statement_2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p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4986" y="-1265464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0" name="Google Shape;3580;p187"/>
          <p:cNvSpPr/>
          <p:nvPr/>
        </p:nvSpPr>
        <p:spPr>
          <a:xfrm>
            <a:off x="-19477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1" name="Google Shape;3581;p187"/>
          <p:cNvSpPr>
            <a:spLocks noGrp="1"/>
          </p:cNvSpPr>
          <p:nvPr>
            <p:ph type="pic" idx="2"/>
          </p:nvPr>
        </p:nvSpPr>
        <p:spPr>
          <a:xfrm>
            <a:off x="-19477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582" name="Google Shape;3582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477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3" name="Google Shape;3583;p18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584" name="Google Shape;3584;p18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585" name="Google Shape;3585;p18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586" name="Google Shape;3586;p18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587" name="Google Shape;3587;p18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588" name="Google Shape;3588;p18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589" name="Google Shape;3589;p18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590" name="Google Shape;3590;p18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591" name="Google Shape;3591;p18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592" name="Google Shape;3592;p18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593" name="Google Shape;3593;p18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594" name="Google Shape;3594;p18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595" name="Google Shape;3595;p18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596" name="Google Shape;3596;p18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597" name="Google Shape;3597;p18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598" name="Google Shape;3598;p18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599" name="Google Shape;3599;p187"/>
          <p:cNvSpPr/>
          <p:nvPr/>
        </p:nvSpPr>
        <p:spPr>
          <a:xfrm>
            <a:off x="5999369" y="1635327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0" name="Google Shape;3600;p187"/>
          <p:cNvSpPr txBox="1">
            <a:spLocks noGrp="1"/>
          </p:cNvSpPr>
          <p:nvPr>
            <p:ph type="subTitle" idx="1"/>
          </p:nvPr>
        </p:nvSpPr>
        <p:spPr>
          <a:xfrm>
            <a:off x="5915075" y="2417700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01" name="Google Shape;3601;p187"/>
          <p:cNvSpPr txBox="1">
            <a:spLocks noGrp="1"/>
          </p:cNvSpPr>
          <p:nvPr>
            <p:ph type="subTitle" idx="3"/>
          </p:nvPr>
        </p:nvSpPr>
        <p:spPr>
          <a:xfrm>
            <a:off x="5915073" y="2987950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3. Screenshot_one statement with title">
  <p:cSld name="Screenshot_one statement_1_1">
    <p:spTree>
      <p:nvGrpSpPr>
        <p:cNvPr id="1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3" name="Google Shape;3603;p1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8301" y="-100349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4" name="Google Shape;3604;p188"/>
          <p:cNvSpPr/>
          <p:nvPr/>
        </p:nvSpPr>
        <p:spPr>
          <a:xfrm>
            <a:off x="4221034" y="427840"/>
            <a:ext cx="7228200" cy="40281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p188"/>
          <p:cNvSpPr>
            <a:spLocks noGrp="1"/>
          </p:cNvSpPr>
          <p:nvPr>
            <p:ph type="pic" idx="2"/>
          </p:nvPr>
        </p:nvSpPr>
        <p:spPr>
          <a:xfrm>
            <a:off x="4221034" y="729650"/>
            <a:ext cx="7228200" cy="37263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606" name="Google Shape;3606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34" y="427841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7" name="Google Shape;3607;p18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608" name="Google Shape;3608;p18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609" name="Google Shape;3609;p18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610" name="Google Shape;3610;p18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611" name="Google Shape;3611;p18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612" name="Google Shape;3612;p18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613" name="Google Shape;3613;p18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614" name="Google Shape;3614;p18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615" name="Google Shape;3615;p18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616" name="Google Shape;3616;p18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617" name="Google Shape;3617;p18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618" name="Google Shape;3618;p18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619" name="Google Shape;3619;p18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620" name="Google Shape;3620;p18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621" name="Google Shape;3621;p18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622" name="Google Shape;3622;p18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623" name="Google Shape;3623;p188"/>
          <p:cNvSpPr txBox="1">
            <a:spLocks noGrp="1"/>
          </p:cNvSpPr>
          <p:nvPr>
            <p:ph type="subTitle" idx="1"/>
          </p:nvPr>
        </p:nvSpPr>
        <p:spPr>
          <a:xfrm>
            <a:off x="390151" y="2392675"/>
            <a:ext cx="3383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24" name="Google Shape;3624;p188"/>
          <p:cNvSpPr txBox="1">
            <a:spLocks noGrp="1"/>
          </p:cNvSpPr>
          <p:nvPr>
            <p:ph type="subTitle" idx="3"/>
          </p:nvPr>
        </p:nvSpPr>
        <p:spPr>
          <a:xfrm>
            <a:off x="390151" y="2514596"/>
            <a:ext cx="338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25" name="Google Shape;3625;p188"/>
          <p:cNvSpPr txBox="1">
            <a:spLocks noGrp="1"/>
          </p:cNvSpPr>
          <p:nvPr>
            <p:ph type="title"/>
          </p:nvPr>
        </p:nvSpPr>
        <p:spPr>
          <a:xfrm>
            <a:off x="403829" y="1130875"/>
            <a:ext cx="34479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4. Screenshot_one statement_with title">
  <p:cSld name="Screenshot_one statement_2_1"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7" name="Google Shape;3627;p1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4986" y="-1265464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8" name="Google Shape;3628;p189"/>
          <p:cNvSpPr/>
          <p:nvPr/>
        </p:nvSpPr>
        <p:spPr>
          <a:xfrm>
            <a:off x="-21763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9" name="Google Shape;3629;p189"/>
          <p:cNvSpPr>
            <a:spLocks noGrp="1"/>
          </p:cNvSpPr>
          <p:nvPr>
            <p:ph type="pic" idx="2"/>
          </p:nvPr>
        </p:nvSpPr>
        <p:spPr>
          <a:xfrm>
            <a:off x="-21763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3630" name="Google Shape;3630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763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1" name="Google Shape;3631;p18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632" name="Google Shape;3632;p18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633" name="Google Shape;3633;p18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634" name="Google Shape;3634;p18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635" name="Google Shape;3635;p18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636" name="Google Shape;3636;p18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637" name="Google Shape;3637;p18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638" name="Google Shape;3638;p18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639" name="Google Shape;3639;p18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640" name="Google Shape;3640;p18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641" name="Google Shape;3641;p18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642" name="Google Shape;3642;p18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643" name="Google Shape;3643;p18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644" name="Google Shape;3644;p18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645" name="Google Shape;3645;p18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646" name="Google Shape;3646;p18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647" name="Google Shape;3647;p189"/>
          <p:cNvSpPr txBox="1">
            <a:spLocks noGrp="1"/>
          </p:cNvSpPr>
          <p:nvPr>
            <p:ph type="subTitle" idx="1"/>
          </p:nvPr>
        </p:nvSpPr>
        <p:spPr>
          <a:xfrm>
            <a:off x="5343151" y="2392675"/>
            <a:ext cx="3383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48" name="Google Shape;3648;p189"/>
          <p:cNvSpPr txBox="1">
            <a:spLocks noGrp="1"/>
          </p:cNvSpPr>
          <p:nvPr>
            <p:ph type="subTitle" idx="3"/>
          </p:nvPr>
        </p:nvSpPr>
        <p:spPr>
          <a:xfrm>
            <a:off x="5343151" y="2514596"/>
            <a:ext cx="338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49" name="Google Shape;3649;p189"/>
          <p:cNvSpPr txBox="1">
            <a:spLocks noGrp="1"/>
          </p:cNvSpPr>
          <p:nvPr>
            <p:ph type="title"/>
          </p:nvPr>
        </p:nvSpPr>
        <p:spPr>
          <a:xfrm>
            <a:off x="5356829" y="1130875"/>
            <a:ext cx="34479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Large screenshot_1">
  <p:cSld name="Large screenshot_1"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1" name="Google Shape;3651;p1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30729" y="-1709856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2" name="Google Shape;3652;p190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3" name="Google Shape;3653;p190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fadeDir="5400012" sy="-100000" algn="bl" rotWithShape="0"/>
          </a:effectLst>
        </p:spPr>
      </p:sp>
      <p:pic>
        <p:nvPicPr>
          <p:cNvPr id="3654" name="Google Shape;3654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5" name="Google Shape;3655;p19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656" name="Google Shape;3656;p19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657" name="Google Shape;3657;p19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658" name="Google Shape;3658;p19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659" name="Google Shape;3659;p19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660" name="Google Shape;3660;p19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661" name="Google Shape;3661;p19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662" name="Google Shape;3662;p19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663" name="Google Shape;3663;p19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664" name="Google Shape;3664;p19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665" name="Google Shape;3665;p19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666" name="Google Shape;3666;p19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667" name="Google Shape;3667;p19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668" name="Google Shape;3668;p19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669" name="Google Shape;3669;p19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670" name="Google Shape;3670;p19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Large Screenshot_2">
  <p:cSld name="Large Screenshot_2">
    <p:spTree>
      <p:nvGrpSpPr>
        <p:cNvPr id="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2" name="Google Shape;3672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1343" y="-13716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3" name="Google Shape;3673;p191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4" name="Google Shape;3674;p191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fadeDir="5400012" sy="-100000" algn="bl" rotWithShape="0"/>
          </a:effectLst>
        </p:spPr>
      </p:sp>
      <p:pic>
        <p:nvPicPr>
          <p:cNvPr id="3675" name="Google Shape;3675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6" name="Google Shape;3676;p19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677" name="Google Shape;3677;p19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678" name="Google Shape;3678;p19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679" name="Google Shape;3679;p19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680" name="Google Shape;3680;p19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681" name="Google Shape;3681;p19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682" name="Google Shape;3682;p19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683" name="Google Shape;3683;p19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684" name="Google Shape;3684;p19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685" name="Google Shape;3685;p19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686" name="Google Shape;3686;p19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687" name="Google Shape;3687;p19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688" name="Google Shape;3688;p19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689" name="Google Shape;3689;p19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690" name="Google Shape;3690;p19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691" name="Google Shape;3691;p19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Two Speakers_4">
  <p:cSld name="2 Speakers_4">
    <p:bg>
      <p:bgPr>
        <a:gradFill>
          <a:gsLst>
            <a:gs pos="0">
              <a:srgbClr val="388BFD"/>
            </a:gs>
            <a:gs pos="51000">
              <a:srgbClr val="6C7EFA"/>
            </a:gs>
            <a:gs pos="100000">
              <a:srgbClr val="A371F7"/>
            </a:gs>
          </a:gsLst>
          <a:lin ang="189000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>
            <a:spLocks noGrp="1"/>
          </p:cNvSpPr>
          <p:nvPr>
            <p:ph type="pic" idx="2"/>
          </p:nvPr>
        </p:nvSpPr>
        <p:spPr>
          <a:xfrm>
            <a:off x="374009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cxnSp>
        <p:nvCxnSpPr>
          <p:cNvPr id="168" name="Google Shape;168;p19"/>
          <p:cNvCxnSpPr/>
          <p:nvPr/>
        </p:nvCxnSpPr>
        <p:spPr>
          <a:xfrm>
            <a:off x="452844" y="2571750"/>
            <a:ext cx="82383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9"/>
          <p:cNvSpPr>
            <a:spLocks noGrp="1"/>
          </p:cNvSpPr>
          <p:nvPr>
            <p:ph type="pic" idx="3"/>
          </p:nvPr>
        </p:nvSpPr>
        <p:spPr>
          <a:xfrm>
            <a:off x="4787524" y="3146097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1408176" y="310896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"/>
          </p:nvPr>
        </p:nvSpPr>
        <p:spPr>
          <a:xfrm>
            <a:off x="1408176" y="357530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4"/>
          </p:nvPr>
        </p:nvSpPr>
        <p:spPr>
          <a:xfrm>
            <a:off x="1408176" y="378561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 idx="5"/>
          </p:nvPr>
        </p:nvSpPr>
        <p:spPr>
          <a:xfrm>
            <a:off x="5824728" y="3146110"/>
            <a:ext cx="286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6"/>
          </p:nvPr>
        </p:nvSpPr>
        <p:spPr>
          <a:xfrm>
            <a:off x="5824728" y="3612454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7"/>
          </p:nvPr>
        </p:nvSpPr>
        <p:spPr>
          <a:xfrm>
            <a:off x="5824728" y="3822766"/>
            <a:ext cx="2862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 idx="8"/>
          </p:nvPr>
        </p:nvSpPr>
        <p:spPr>
          <a:xfrm>
            <a:off x="457200" y="1380744"/>
            <a:ext cx="685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Code snippet_1">
  <p:cSld name="Code snippet_1">
    <p:spTree>
      <p:nvGrpSpPr>
        <p:cNvPr id="1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3" name="Google Shape;3693;p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7323" y="-1222268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4" name="Google Shape;3694;p192"/>
          <p:cNvGrpSpPr/>
          <p:nvPr/>
        </p:nvGrpSpPr>
        <p:grpSpPr>
          <a:xfrm>
            <a:off x="3992167" y="663359"/>
            <a:ext cx="4926548" cy="3604783"/>
            <a:chOff x="4796385" y="2821973"/>
            <a:chExt cx="5385971" cy="3940946"/>
          </a:xfrm>
        </p:grpSpPr>
        <p:sp>
          <p:nvSpPr>
            <p:cNvPr id="3695" name="Google Shape;3695;p192"/>
            <p:cNvSpPr/>
            <p:nvPr/>
          </p:nvSpPr>
          <p:spPr>
            <a:xfrm>
              <a:off x="4805901" y="2831493"/>
              <a:ext cx="5366939" cy="3921908"/>
            </a:xfrm>
            <a:custGeom>
              <a:avLst/>
              <a:gdLst/>
              <a:ahLst/>
              <a:cxnLst/>
              <a:rect l="l" t="t" r="r" b="b"/>
              <a:pathLst>
                <a:path w="5366939" h="3921908" extrusionOk="0">
                  <a:moveTo>
                    <a:pt x="0" y="57115"/>
                  </a:moveTo>
                  <a:cubicBezTo>
                    <a:pt x="0" y="25571"/>
                    <a:pt x="25562" y="0"/>
                    <a:pt x="57095" y="0"/>
                  </a:cubicBezTo>
                  <a:lnTo>
                    <a:pt x="5309845" y="0"/>
                  </a:lnTo>
                  <a:cubicBezTo>
                    <a:pt x="5341380" y="0"/>
                    <a:pt x="5366940" y="25571"/>
                    <a:pt x="5366940" y="57115"/>
                  </a:cubicBezTo>
                  <a:lnTo>
                    <a:pt x="5366940" y="3864794"/>
                  </a:lnTo>
                  <a:cubicBezTo>
                    <a:pt x="5366940" y="3896340"/>
                    <a:pt x="5341380" y="3921909"/>
                    <a:pt x="5309845" y="3921909"/>
                  </a:cubicBezTo>
                  <a:lnTo>
                    <a:pt x="57095" y="3921909"/>
                  </a:lnTo>
                  <a:cubicBezTo>
                    <a:pt x="25562" y="3921909"/>
                    <a:pt x="0" y="3896340"/>
                    <a:pt x="0" y="3864794"/>
                  </a:cubicBezTo>
                  <a:lnTo>
                    <a:pt x="0" y="57115"/>
                  </a:lnTo>
                  <a:close/>
                </a:path>
              </a:pathLst>
            </a:custGeom>
            <a:solidFill>
              <a:srgbClr val="161B2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192"/>
            <p:cNvSpPr/>
            <p:nvPr/>
          </p:nvSpPr>
          <p:spPr>
            <a:xfrm>
              <a:off x="4971313" y="3047906"/>
              <a:ext cx="2361341" cy="147696"/>
            </a:xfrm>
            <a:custGeom>
              <a:avLst/>
              <a:gdLst/>
              <a:ahLst/>
              <a:cxnLst/>
              <a:rect l="l" t="t" r="r" b="b"/>
              <a:pathLst>
                <a:path w="2361341" h="147696" extrusionOk="0">
                  <a:moveTo>
                    <a:pt x="11895" y="118246"/>
                  </a:moveTo>
                  <a:cubicBezTo>
                    <a:pt x="18958" y="118246"/>
                    <a:pt x="23790" y="113263"/>
                    <a:pt x="23790" y="106645"/>
                  </a:cubicBezTo>
                  <a:cubicBezTo>
                    <a:pt x="23790" y="100100"/>
                    <a:pt x="18958" y="95118"/>
                    <a:pt x="11895" y="95118"/>
                  </a:cubicBezTo>
                  <a:cubicBezTo>
                    <a:pt x="4906" y="95118"/>
                    <a:pt x="0" y="100100"/>
                    <a:pt x="0" y="106645"/>
                  </a:cubicBezTo>
                  <a:cubicBezTo>
                    <a:pt x="0" y="113263"/>
                    <a:pt x="4906" y="118246"/>
                    <a:pt x="11895" y="118246"/>
                  </a:cubicBezTo>
                  <a:close/>
                  <a:moveTo>
                    <a:pt x="80216" y="147696"/>
                  </a:moveTo>
                  <a:cubicBezTo>
                    <a:pt x="103931" y="147696"/>
                    <a:pt x="118948" y="135871"/>
                    <a:pt x="118948" y="117205"/>
                  </a:cubicBezTo>
                  <a:lnTo>
                    <a:pt x="118948" y="35473"/>
                  </a:lnTo>
                  <a:lnTo>
                    <a:pt x="101180" y="35473"/>
                  </a:lnTo>
                  <a:lnTo>
                    <a:pt x="101180" y="48488"/>
                  </a:lnTo>
                  <a:lnTo>
                    <a:pt x="99916" y="48488"/>
                  </a:lnTo>
                  <a:cubicBezTo>
                    <a:pt x="95456" y="39638"/>
                    <a:pt x="85791" y="34135"/>
                    <a:pt x="74715" y="34135"/>
                  </a:cubicBezTo>
                  <a:cubicBezTo>
                    <a:pt x="53973" y="34135"/>
                    <a:pt x="41111" y="50347"/>
                    <a:pt x="41111" y="75261"/>
                  </a:cubicBezTo>
                  <a:cubicBezTo>
                    <a:pt x="41111" y="99654"/>
                    <a:pt x="53899" y="115569"/>
                    <a:pt x="74417" y="115569"/>
                  </a:cubicBezTo>
                  <a:cubicBezTo>
                    <a:pt x="85717" y="115569"/>
                    <a:pt x="94564" y="110809"/>
                    <a:pt x="99247" y="102033"/>
                  </a:cubicBezTo>
                  <a:lnTo>
                    <a:pt x="100511" y="102033"/>
                  </a:lnTo>
                  <a:lnTo>
                    <a:pt x="100511" y="117502"/>
                  </a:lnTo>
                  <a:cubicBezTo>
                    <a:pt x="100511" y="127840"/>
                    <a:pt x="93152" y="133938"/>
                    <a:pt x="80514" y="133938"/>
                  </a:cubicBezTo>
                  <a:cubicBezTo>
                    <a:pt x="70402" y="133938"/>
                    <a:pt x="63861" y="130294"/>
                    <a:pt x="62671" y="124567"/>
                  </a:cubicBezTo>
                  <a:lnTo>
                    <a:pt x="44159" y="124567"/>
                  </a:lnTo>
                  <a:cubicBezTo>
                    <a:pt x="45647" y="138549"/>
                    <a:pt x="59326" y="147696"/>
                    <a:pt x="80216" y="147696"/>
                  </a:cubicBezTo>
                  <a:close/>
                  <a:moveTo>
                    <a:pt x="80216" y="100918"/>
                  </a:moveTo>
                  <a:cubicBezTo>
                    <a:pt x="67354" y="100918"/>
                    <a:pt x="60069" y="90953"/>
                    <a:pt x="60069" y="75186"/>
                  </a:cubicBezTo>
                  <a:cubicBezTo>
                    <a:pt x="60069" y="59495"/>
                    <a:pt x="67354" y="49529"/>
                    <a:pt x="80216" y="49529"/>
                  </a:cubicBezTo>
                  <a:cubicBezTo>
                    <a:pt x="93002" y="49529"/>
                    <a:pt x="100809" y="59495"/>
                    <a:pt x="100809" y="75261"/>
                  </a:cubicBezTo>
                  <a:cubicBezTo>
                    <a:pt x="100809" y="90953"/>
                    <a:pt x="93077" y="100918"/>
                    <a:pt x="80216" y="100918"/>
                  </a:cubicBezTo>
                  <a:close/>
                  <a:moveTo>
                    <a:pt x="150990" y="21864"/>
                  </a:moveTo>
                  <a:cubicBezTo>
                    <a:pt x="157086" y="21864"/>
                    <a:pt x="162067" y="17030"/>
                    <a:pt x="162067" y="10932"/>
                  </a:cubicBezTo>
                  <a:cubicBezTo>
                    <a:pt x="162067" y="4908"/>
                    <a:pt x="157086" y="0"/>
                    <a:pt x="150990" y="0"/>
                  </a:cubicBezTo>
                  <a:cubicBezTo>
                    <a:pt x="144968" y="0"/>
                    <a:pt x="139988" y="4908"/>
                    <a:pt x="139988" y="10932"/>
                  </a:cubicBezTo>
                  <a:cubicBezTo>
                    <a:pt x="139988" y="17030"/>
                    <a:pt x="144968" y="21864"/>
                    <a:pt x="150990" y="21864"/>
                  </a:cubicBezTo>
                  <a:close/>
                  <a:moveTo>
                    <a:pt x="141846" y="116759"/>
                  </a:moveTo>
                  <a:lnTo>
                    <a:pt x="160209" y="116759"/>
                  </a:lnTo>
                  <a:lnTo>
                    <a:pt x="160209" y="35473"/>
                  </a:lnTo>
                  <a:lnTo>
                    <a:pt x="141846" y="35473"/>
                  </a:lnTo>
                  <a:lnTo>
                    <a:pt x="141846" y="116759"/>
                  </a:lnTo>
                  <a:close/>
                  <a:moveTo>
                    <a:pt x="188977" y="15543"/>
                  </a:moveTo>
                  <a:lnTo>
                    <a:pt x="188977" y="35994"/>
                  </a:lnTo>
                  <a:lnTo>
                    <a:pt x="176121" y="35994"/>
                  </a:lnTo>
                  <a:lnTo>
                    <a:pt x="176121" y="50347"/>
                  </a:lnTo>
                  <a:lnTo>
                    <a:pt x="188977" y="50347"/>
                  </a:lnTo>
                  <a:lnTo>
                    <a:pt x="188977" y="95192"/>
                  </a:lnTo>
                  <a:cubicBezTo>
                    <a:pt x="188977" y="110883"/>
                    <a:pt x="196409" y="117131"/>
                    <a:pt x="215070" y="117131"/>
                  </a:cubicBezTo>
                  <a:cubicBezTo>
                    <a:pt x="218638" y="117131"/>
                    <a:pt x="222064" y="116833"/>
                    <a:pt x="224738" y="116312"/>
                  </a:cubicBezTo>
                  <a:lnTo>
                    <a:pt x="224738" y="102183"/>
                  </a:lnTo>
                  <a:cubicBezTo>
                    <a:pt x="222511" y="102406"/>
                    <a:pt x="221093" y="102554"/>
                    <a:pt x="218495" y="102554"/>
                  </a:cubicBezTo>
                  <a:cubicBezTo>
                    <a:pt x="210759" y="102554"/>
                    <a:pt x="207343" y="98910"/>
                    <a:pt x="207343" y="90804"/>
                  </a:cubicBezTo>
                  <a:lnTo>
                    <a:pt x="207343" y="50347"/>
                  </a:lnTo>
                  <a:lnTo>
                    <a:pt x="224738" y="50347"/>
                  </a:lnTo>
                  <a:lnTo>
                    <a:pt x="224738" y="35994"/>
                  </a:lnTo>
                  <a:lnTo>
                    <a:pt x="207343" y="35994"/>
                  </a:lnTo>
                  <a:lnTo>
                    <a:pt x="207343" y="15543"/>
                  </a:lnTo>
                  <a:lnTo>
                    <a:pt x="188977" y="15543"/>
                  </a:lnTo>
                  <a:close/>
                  <a:moveTo>
                    <a:pt x="243922" y="116759"/>
                  </a:moveTo>
                  <a:lnTo>
                    <a:pt x="262354" y="116759"/>
                  </a:lnTo>
                  <a:lnTo>
                    <a:pt x="262354" y="69535"/>
                  </a:lnTo>
                  <a:cubicBezTo>
                    <a:pt x="262354" y="57636"/>
                    <a:pt x="269120" y="49678"/>
                    <a:pt x="281243" y="49678"/>
                  </a:cubicBezTo>
                  <a:cubicBezTo>
                    <a:pt x="291939" y="49678"/>
                    <a:pt x="297591" y="56074"/>
                    <a:pt x="297591" y="68642"/>
                  </a:cubicBezTo>
                  <a:lnTo>
                    <a:pt x="297591" y="116759"/>
                  </a:lnTo>
                  <a:lnTo>
                    <a:pt x="316033" y="116759"/>
                  </a:lnTo>
                  <a:lnTo>
                    <a:pt x="316033" y="64329"/>
                  </a:lnTo>
                  <a:cubicBezTo>
                    <a:pt x="316033" y="44992"/>
                    <a:pt x="305470" y="33986"/>
                    <a:pt x="288075" y="33986"/>
                  </a:cubicBezTo>
                  <a:cubicBezTo>
                    <a:pt x="275962" y="33986"/>
                    <a:pt x="267264" y="39489"/>
                    <a:pt x="263391" y="48637"/>
                  </a:cubicBezTo>
                  <a:lnTo>
                    <a:pt x="262059" y="48637"/>
                  </a:lnTo>
                  <a:lnTo>
                    <a:pt x="262059" y="4015"/>
                  </a:lnTo>
                  <a:lnTo>
                    <a:pt x="243922" y="4015"/>
                  </a:lnTo>
                  <a:lnTo>
                    <a:pt x="243922" y="116759"/>
                  </a:lnTo>
                  <a:close/>
                  <a:moveTo>
                    <a:pt x="408660" y="35473"/>
                  </a:moveTo>
                  <a:lnTo>
                    <a:pt x="390228" y="35473"/>
                  </a:lnTo>
                  <a:lnTo>
                    <a:pt x="390228" y="82847"/>
                  </a:lnTo>
                  <a:cubicBezTo>
                    <a:pt x="390228" y="95118"/>
                    <a:pt x="383681" y="102554"/>
                    <a:pt x="371710" y="102554"/>
                  </a:cubicBezTo>
                  <a:cubicBezTo>
                    <a:pt x="360710" y="102554"/>
                    <a:pt x="355581" y="96456"/>
                    <a:pt x="355581" y="83814"/>
                  </a:cubicBezTo>
                  <a:lnTo>
                    <a:pt x="355581" y="35473"/>
                  </a:lnTo>
                  <a:lnTo>
                    <a:pt x="337139" y="35473"/>
                  </a:lnTo>
                  <a:lnTo>
                    <a:pt x="337139" y="88275"/>
                  </a:lnTo>
                  <a:cubicBezTo>
                    <a:pt x="337139" y="107314"/>
                    <a:pt x="347549" y="118395"/>
                    <a:pt x="365315" y="118395"/>
                  </a:cubicBezTo>
                  <a:cubicBezTo>
                    <a:pt x="377734" y="118395"/>
                    <a:pt x="385689" y="113115"/>
                    <a:pt x="389628" y="103818"/>
                  </a:cubicBezTo>
                  <a:lnTo>
                    <a:pt x="390894" y="103818"/>
                  </a:lnTo>
                  <a:lnTo>
                    <a:pt x="390894" y="116759"/>
                  </a:lnTo>
                  <a:lnTo>
                    <a:pt x="408660" y="116759"/>
                  </a:lnTo>
                  <a:lnTo>
                    <a:pt x="408660" y="35473"/>
                  </a:lnTo>
                  <a:close/>
                  <a:moveTo>
                    <a:pt x="476461" y="118097"/>
                  </a:moveTo>
                  <a:cubicBezTo>
                    <a:pt x="496977" y="118097"/>
                    <a:pt x="509842" y="101959"/>
                    <a:pt x="509842" y="76154"/>
                  </a:cubicBezTo>
                  <a:cubicBezTo>
                    <a:pt x="509842" y="50199"/>
                    <a:pt x="497053" y="34135"/>
                    <a:pt x="476461" y="34135"/>
                  </a:cubicBezTo>
                  <a:cubicBezTo>
                    <a:pt x="465308" y="34135"/>
                    <a:pt x="455944" y="39564"/>
                    <a:pt x="451710" y="48414"/>
                  </a:cubicBezTo>
                  <a:lnTo>
                    <a:pt x="450444" y="48414"/>
                  </a:lnTo>
                  <a:lnTo>
                    <a:pt x="450444" y="4015"/>
                  </a:lnTo>
                  <a:lnTo>
                    <a:pt x="432002" y="4015"/>
                  </a:lnTo>
                  <a:lnTo>
                    <a:pt x="432002" y="116759"/>
                  </a:lnTo>
                  <a:lnTo>
                    <a:pt x="449769" y="116759"/>
                  </a:lnTo>
                  <a:lnTo>
                    <a:pt x="449769" y="103893"/>
                  </a:lnTo>
                  <a:lnTo>
                    <a:pt x="451034" y="103893"/>
                  </a:lnTo>
                  <a:cubicBezTo>
                    <a:pt x="455649" y="112817"/>
                    <a:pt x="465089" y="118097"/>
                    <a:pt x="476461" y="118097"/>
                  </a:cubicBezTo>
                  <a:close/>
                  <a:moveTo>
                    <a:pt x="470665" y="49529"/>
                  </a:moveTo>
                  <a:cubicBezTo>
                    <a:pt x="483226" y="49529"/>
                    <a:pt x="490887" y="59569"/>
                    <a:pt x="490887" y="76154"/>
                  </a:cubicBezTo>
                  <a:cubicBezTo>
                    <a:pt x="490887" y="92738"/>
                    <a:pt x="483302" y="102777"/>
                    <a:pt x="470665" y="102777"/>
                  </a:cubicBezTo>
                  <a:cubicBezTo>
                    <a:pt x="458028" y="102777"/>
                    <a:pt x="450149" y="92588"/>
                    <a:pt x="450149" y="76154"/>
                  </a:cubicBezTo>
                  <a:cubicBezTo>
                    <a:pt x="450149" y="59718"/>
                    <a:pt x="458095" y="49529"/>
                    <a:pt x="470665" y="49529"/>
                  </a:cubicBezTo>
                  <a:close/>
                  <a:moveTo>
                    <a:pt x="534079" y="139739"/>
                  </a:moveTo>
                  <a:lnTo>
                    <a:pt x="572590" y="4015"/>
                  </a:lnTo>
                  <a:lnTo>
                    <a:pt x="556004" y="4015"/>
                  </a:lnTo>
                  <a:lnTo>
                    <a:pt x="517426" y="139739"/>
                  </a:lnTo>
                  <a:lnTo>
                    <a:pt x="534079" y="139739"/>
                  </a:lnTo>
                  <a:close/>
                  <a:moveTo>
                    <a:pt x="693317" y="35473"/>
                  </a:moveTo>
                  <a:lnTo>
                    <a:pt x="674952" y="35473"/>
                  </a:lnTo>
                  <a:lnTo>
                    <a:pt x="661496" y="96530"/>
                  </a:lnTo>
                  <a:lnTo>
                    <a:pt x="660240" y="96530"/>
                  </a:lnTo>
                  <a:lnTo>
                    <a:pt x="644472" y="35473"/>
                  </a:lnTo>
                  <a:lnTo>
                    <a:pt x="626859" y="35473"/>
                  </a:lnTo>
                  <a:lnTo>
                    <a:pt x="611243" y="96530"/>
                  </a:lnTo>
                  <a:lnTo>
                    <a:pt x="609977" y="96530"/>
                  </a:lnTo>
                  <a:lnTo>
                    <a:pt x="596446" y="35473"/>
                  </a:lnTo>
                  <a:lnTo>
                    <a:pt x="577861" y="35473"/>
                  </a:lnTo>
                  <a:lnTo>
                    <a:pt x="599872" y="116759"/>
                  </a:lnTo>
                  <a:lnTo>
                    <a:pt x="619056" y="116759"/>
                  </a:lnTo>
                  <a:lnTo>
                    <a:pt x="634814" y="57859"/>
                  </a:lnTo>
                  <a:lnTo>
                    <a:pt x="636079" y="57859"/>
                  </a:lnTo>
                  <a:lnTo>
                    <a:pt x="651914" y="116759"/>
                  </a:lnTo>
                  <a:lnTo>
                    <a:pt x="671317" y="116759"/>
                  </a:lnTo>
                  <a:lnTo>
                    <a:pt x="693317" y="35473"/>
                  </a:lnTo>
                  <a:close/>
                  <a:moveTo>
                    <a:pt x="741268" y="118395"/>
                  </a:moveTo>
                  <a:cubicBezTo>
                    <a:pt x="765581" y="118395"/>
                    <a:pt x="780378" y="102480"/>
                    <a:pt x="780378" y="76079"/>
                  </a:cubicBezTo>
                  <a:cubicBezTo>
                    <a:pt x="780378" y="49827"/>
                    <a:pt x="765505" y="33912"/>
                    <a:pt x="741268" y="33912"/>
                  </a:cubicBezTo>
                  <a:cubicBezTo>
                    <a:pt x="717107" y="33912"/>
                    <a:pt x="702167" y="49902"/>
                    <a:pt x="702167" y="76079"/>
                  </a:cubicBezTo>
                  <a:cubicBezTo>
                    <a:pt x="702167" y="102480"/>
                    <a:pt x="716888" y="118395"/>
                    <a:pt x="741268" y="118395"/>
                  </a:cubicBezTo>
                  <a:close/>
                  <a:moveTo>
                    <a:pt x="741268" y="103298"/>
                  </a:moveTo>
                  <a:cubicBezTo>
                    <a:pt x="728412" y="103298"/>
                    <a:pt x="721047" y="93333"/>
                    <a:pt x="721047" y="76154"/>
                  </a:cubicBezTo>
                  <a:cubicBezTo>
                    <a:pt x="721047" y="58974"/>
                    <a:pt x="728412" y="49009"/>
                    <a:pt x="741268" y="49009"/>
                  </a:cubicBezTo>
                  <a:cubicBezTo>
                    <a:pt x="754057" y="49009"/>
                    <a:pt x="761413" y="58974"/>
                    <a:pt x="761413" y="76154"/>
                  </a:cubicBezTo>
                  <a:cubicBezTo>
                    <a:pt x="761413" y="93333"/>
                    <a:pt x="754133" y="103298"/>
                    <a:pt x="741268" y="103298"/>
                  </a:cubicBezTo>
                  <a:close/>
                  <a:moveTo>
                    <a:pt x="798962" y="116759"/>
                  </a:moveTo>
                  <a:lnTo>
                    <a:pt x="817395" y="116759"/>
                  </a:lnTo>
                  <a:lnTo>
                    <a:pt x="817395" y="69535"/>
                  </a:lnTo>
                  <a:cubicBezTo>
                    <a:pt x="817395" y="58081"/>
                    <a:pt x="825721" y="50645"/>
                    <a:pt x="837692" y="50645"/>
                  </a:cubicBezTo>
                  <a:cubicBezTo>
                    <a:pt x="840813" y="50645"/>
                    <a:pt x="845723" y="51166"/>
                    <a:pt x="847132" y="51686"/>
                  </a:cubicBezTo>
                  <a:lnTo>
                    <a:pt x="847132" y="34878"/>
                  </a:lnTo>
                  <a:cubicBezTo>
                    <a:pt x="845428" y="34433"/>
                    <a:pt x="842155" y="34135"/>
                    <a:pt x="839481" y="34135"/>
                  </a:cubicBezTo>
                  <a:cubicBezTo>
                    <a:pt x="828994" y="34135"/>
                    <a:pt x="820221" y="40084"/>
                    <a:pt x="817994" y="48117"/>
                  </a:cubicBezTo>
                  <a:lnTo>
                    <a:pt x="816728" y="48117"/>
                  </a:lnTo>
                  <a:lnTo>
                    <a:pt x="816728" y="35473"/>
                  </a:lnTo>
                  <a:lnTo>
                    <a:pt x="798962" y="35473"/>
                  </a:lnTo>
                  <a:lnTo>
                    <a:pt x="798962" y="116759"/>
                  </a:lnTo>
                  <a:close/>
                  <a:moveTo>
                    <a:pt x="882740" y="68790"/>
                  </a:moveTo>
                  <a:lnTo>
                    <a:pt x="881484" y="68790"/>
                  </a:lnTo>
                  <a:lnTo>
                    <a:pt x="881484" y="4015"/>
                  </a:lnTo>
                  <a:lnTo>
                    <a:pt x="863042" y="4015"/>
                  </a:lnTo>
                  <a:lnTo>
                    <a:pt x="863042" y="116759"/>
                  </a:lnTo>
                  <a:lnTo>
                    <a:pt x="881484" y="116759"/>
                  </a:lnTo>
                  <a:lnTo>
                    <a:pt x="881484" y="88201"/>
                  </a:lnTo>
                  <a:lnTo>
                    <a:pt x="888021" y="81657"/>
                  </a:lnTo>
                  <a:lnTo>
                    <a:pt x="914114" y="116759"/>
                  </a:lnTo>
                  <a:lnTo>
                    <a:pt x="936419" y="116759"/>
                  </a:lnTo>
                  <a:lnTo>
                    <a:pt x="901771" y="70353"/>
                  </a:lnTo>
                  <a:lnTo>
                    <a:pt x="934192" y="35473"/>
                  </a:lnTo>
                  <a:lnTo>
                    <a:pt x="912781" y="35473"/>
                  </a:lnTo>
                  <a:lnTo>
                    <a:pt x="882740" y="68790"/>
                  </a:lnTo>
                  <a:close/>
                  <a:moveTo>
                    <a:pt x="955527" y="116759"/>
                  </a:moveTo>
                  <a:lnTo>
                    <a:pt x="973892" y="116759"/>
                  </a:lnTo>
                  <a:lnTo>
                    <a:pt x="973892" y="50347"/>
                  </a:lnTo>
                  <a:lnTo>
                    <a:pt x="991354" y="50347"/>
                  </a:lnTo>
                  <a:lnTo>
                    <a:pt x="991354" y="35994"/>
                  </a:lnTo>
                  <a:lnTo>
                    <a:pt x="973664" y="35994"/>
                  </a:lnTo>
                  <a:lnTo>
                    <a:pt x="973664" y="28483"/>
                  </a:lnTo>
                  <a:cubicBezTo>
                    <a:pt x="973664" y="20749"/>
                    <a:pt x="977080" y="16881"/>
                    <a:pt x="985787" y="16881"/>
                  </a:cubicBezTo>
                  <a:cubicBezTo>
                    <a:pt x="988385" y="16881"/>
                    <a:pt x="990611" y="17104"/>
                    <a:pt x="992106" y="17328"/>
                  </a:cubicBezTo>
                  <a:lnTo>
                    <a:pt x="992106" y="4015"/>
                  </a:lnTo>
                  <a:cubicBezTo>
                    <a:pt x="989127" y="3495"/>
                    <a:pt x="985787" y="3272"/>
                    <a:pt x="981838" y="3272"/>
                  </a:cubicBezTo>
                  <a:cubicBezTo>
                    <a:pt x="963777" y="3272"/>
                    <a:pt x="955527" y="11230"/>
                    <a:pt x="955527" y="27442"/>
                  </a:cubicBezTo>
                  <a:lnTo>
                    <a:pt x="955527" y="35994"/>
                  </a:lnTo>
                  <a:lnTo>
                    <a:pt x="942214" y="35994"/>
                  </a:lnTo>
                  <a:lnTo>
                    <a:pt x="942214" y="50347"/>
                  </a:lnTo>
                  <a:lnTo>
                    <a:pt x="955527" y="50347"/>
                  </a:lnTo>
                  <a:lnTo>
                    <a:pt x="955527" y="116759"/>
                  </a:lnTo>
                  <a:close/>
                  <a:moveTo>
                    <a:pt x="1009948" y="116759"/>
                  </a:moveTo>
                  <a:lnTo>
                    <a:pt x="1028380" y="116759"/>
                  </a:lnTo>
                  <a:lnTo>
                    <a:pt x="1028380" y="4015"/>
                  </a:lnTo>
                  <a:lnTo>
                    <a:pt x="1009948" y="4015"/>
                  </a:lnTo>
                  <a:lnTo>
                    <a:pt x="1009948" y="116759"/>
                  </a:lnTo>
                  <a:close/>
                  <a:moveTo>
                    <a:pt x="1086817" y="118395"/>
                  </a:moveTo>
                  <a:cubicBezTo>
                    <a:pt x="1111120" y="118395"/>
                    <a:pt x="1125917" y="102480"/>
                    <a:pt x="1125917" y="76079"/>
                  </a:cubicBezTo>
                  <a:cubicBezTo>
                    <a:pt x="1125917" y="49827"/>
                    <a:pt x="1111054" y="33912"/>
                    <a:pt x="1086817" y="33912"/>
                  </a:cubicBezTo>
                  <a:cubicBezTo>
                    <a:pt x="1062656" y="33912"/>
                    <a:pt x="1047707" y="49902"/>
                    <a:pt x="1047707" y="76079"/>
                  </a:cubicBezTo>
                  <a:cubicBezTo>
                    <a:pt x="1047707" y="102480"/>
                    <a:pt x="1062428" y="118395"/>
                    <a:pt x="1086817" y="118395"/>
                  </a:cubicBezTo>
                  <a:close/>
                  <a:moveTo>
                    <a:pt x="1086817" y="103298"/>
                  </a:moveTo>
                  <a:cubicBezTo>
                    <a:pt x="1073951" y="103298"/>
                    <a:pt x="1066596" y="93333"/>
                    <a:pt x="1066596" y="76154"/>
                  </a:cubicBezTo>
                  <a:cubicBezTo>
                    <a:pt x="1066596" y="58974"/>
                    <a:pt x="1073951" y="49009"/>
                    <a:pt x="1086817" y="49009"/>
                  </a:cubicBezTo>
                  <a:cubicBezTo>
                    <a:pt x="1099606" y="49009"/>
                    <a:pt x="1106962" y="58974"/>
                    <a:pt x="1106962" y="76154"/>
                  </a:cubicBezTo>
                  <a:cubicBezTo>
                    <a:pt x="1106962" y="93333"/>
                    <a:pt x="1099673" y="103298"/>
                    <a:pt x="1086817" y="103298"/>
                  </a:cubicBezTo>
                  <a:close/>
                  <a:moveTo>
                    <a:pt x="1250147" y="35473"/>
                  </a:moveTo>
                  <a:lnTo>
                    <a:pt x="1231781" y="35473"/>
                  </a:lnTo>
                  <a:lnTo>
                    <a:pt x="1218326" y="96530"/>
                  </a:lnTo>
                  <a:lnTo>
                    <a:pt x="1217060" y="96530"/>
                  </a:lnTo>
                  <a:lnTo>
                    <a:pt x="1201302" y="35473"/>
                  </a:lnTo>
                  <a:lnTo>
                    <a:pt x="1183679" y="35473"/>
                  </a:lnTo>
                  <a:lnTo>
                    <a:pt x="1168073" y="96530"/>
                  </a:lnTo>
                  <a:lnTo>
                    <a:pt x="1166807" y="96530"/>
                  </a:lnTo>
                  <a:lnTo>
                    <a:pt x="1153275" y="35473"/>
                  </a:lnTo>
                  <a:lnTo>
                    <a:pt x="1134691" y="35473"/>
                  </a:lnTo>
                  <a:lnTo>
                    <a:pt x="1156701" y="116759"/>
                  </a:lnTo>
                  <a:lnTo>
                    <a:pt x="1175876" y="116759"/>
                  </a:lnTo>
                  <a:lnTo>
                    <a:pt x="1191634" y="57859"/>
                  </a:lnTo>
                  <a:lnTo>
                    <a:pt x="1192899" y="57859"/>
                  </a:lnTo>
                  <a:lnTo>
                    <a:pt x="1208734" y="116759"/>
                  </a:lnTo>
                  <a:lnTo>
                    <a:pt x="1228137" y="116759"/>
                  </a:lnTo>
                  <a:lnTo>
                    <a:pt x="1250147" y="35473"/>
                  </a:lnTo>
                  <a:close/>
                  <a:moveTo>
                    <a:pt x="1262184" y="58676"/>
                  </a:moveTo>
                  <a:cubicBezTo>
                    <a:pt x="1262184" y="70873"/>
                    <a:pt x="1269550" y="78013"/>
                    <a:pt x="1285165" y="81582"/>
                  </a:cubicBezTo>
                  <a:lnTo>
                    <a:pt x="1299582" y="84928"/>
                  </a:lnTo>
                  <a:cubicBezTo>
                    <a:pt x="1307318" y="86714"/>
                    <a:pt x="1310810" y="89688"/>
                    <a:pt x="1310810" y="94299"/>
                  </a:cubicBezTo>
                  <a:cubicBezTo>
                    <a:pt x="1310810" y="100472"/>
                    <a:pt x="1304340" y="104711"/>
                    <a:pt x="1295052" y="104711"/>
                  </a:cubicBezTo>
                  <a:cubicBezTo>
                    <a:pt x="1285831" y="104711"/>
                    <a:pt x="1280103" y="100993"/>
                    <a:pt x="1278323" y="94968"/>
                  </a:cubicBezTo>
                  <a:lnTo>
                    <a:pt x="1260110" y="94968"/>
                  </a:lnTo>
                  <a:cubicBezTo>
                    <a:pt x="1261518" y="109619"/>
                    <a:pt x="1274308" y="118395"/>
                    <a:pt x="1294605" y="118395"/>
                  </a:cubicBezTo>
                  <a:cubicBezTo>
                    <a:pt x="1314893" y="118395"/>
                    <a:pt x="1329243" y="108057"/>
                    <a:pt x="1329243" y="92514"/>
                  </a:cubicBezTo>
                  <a:cubicBezTo>
                    <a:pt x="1329243" y="80541"/>
                    <a:pt x="1322030" y="73922"/>
                    <a:pt x="1306500" y="70353"/>
                  </a:cubicBezTo>
                  <a:lnTo>
                    <a:pt x="1292150" y="67155"/>
                  </a:lnTo>
                  <a:cubicBezTo>
                    <a:pt x="1283966" y="65221"/>
                    <a:pt x="1280103" y="62320"/>
                    <a:pt x="1280103" y="57710"/>
                  </a:cubicBezTo>
                  <a:cubicBezTo>
                    <a:pt x="1280103" y="51686"/>
                    <a:pt x="1286421" y="47596"/>
                    <a:pt x="1294824" y="47596"/>
                  </a:cubicBezTo>
                  <a:cubicBezTo>
                    <a:pt x="1303445" y="47596"/>
                    <a:pt x="1308879" y="51314"/>
                    <a:pt x="1310211" y="57041"/>
                  </a:cubicBezTo>
                  <a:lnTo>
                    <a:pt x="1327539" y="57041"/>
                  </a:lnTo>
                  <a:cubicBezTo>
                    <a:pt x="1326197" y="42390"/>
                    <a:pt x="1314084" y="33912"/>
                    <a:pt x="1294748" y="33912"/>
                  </a:cubicBezTo>
                  <a:cubicBezTo>
                    <a:pt x="1275573" y="33912"/>
                    <a:pt x="1262184" y="44101"/>
                    <a:pt x="1262184" y="58676"/>
                  </a:cubicBezTo>
                  <a:close/>
                  <a:moveTo>
                    <a:pt x="1353632" y="139739"/>
                  </a:moveTo>
                  <a:lnTo>
                    <a:pt x="1392142" y="4015"/>
                  </a:lnTo>
                  <a:lnTo>
                    <a:pt x="1375566" y="4015"/>
                  </a:lnTo>
                  <a:lnTo>
                    <a:pt x="1336979" y="139739"/>
                  </a:lnTo>
                  <a:lnTo>
                    <a:pt x="1353632" y="139739"/>
                  </a:lnTo>
                  <a:close/>
                  <a:moveTo>
                    <a:pt x="1448267" y="34135"/>
                  </a:moveTo>
                  <a:cubicBezTo>
                    <a:pt x="1437114" y="34135"/>
                    <a:pt x="1427675" y="39712"/>
                    <a:pt x="1422993" y="48934"/>
                  </a:cubicBezTo>
                  <a:lnTo>
                    <a:pt x="1421727" y="48934"/>
                  </a:lnTo>
                  <a:lnTo>
                    <a:pt x="1421727" y="35473"/>
                  </a:lnTo>
                  <a:lnTo>
                    <a:pt x="1403961" y="35473"/>
                  </a:lnTo>
                  <a:lnTo>
                    <a:pt x="1403961" y="143754"/>
                  </a:lnTo>
                  <a:lnTo>
                    <a:pt x="1422393" y="143754"/>
                  </a:lnTo>
                  <a:lnTo>
                    <a:pt x="1422393" y="104413"/>
                  </a:lnTo>
                  <a:lnTo>
                    <a:pt x="1423659" y="104413"/>
                  </a:lnTo>
                  <a:cubicBezTo>
                    <a:pt x="1427827" y="113040"/>
                    <a:pt x="1436819" y="118097"/>
                    <a:pt x="1448495" y="118097"/>
                  </a:cubicBezTo>
                  <a:cubicBezTo>
                    <a:pt x="1469011" y="118097"/>
                    <a:pt x="1481801" y="101959"/>
                    <a:pt x="1481801" y="76154"/>
                  </a:cubicBezTo>
                  <a:cubicBezTo>
                    <a:pt x="1481801" y="50124"/>
                    <a:pt x="1468859" y="34135"/>
                    <a:pt x="1448267" y="34135"/>
                  </a:cubicBezTo>
                  <a:close/>
                  <a:moveTo>
                    <a:pt x="1442472" y="102777"/>
                  </a:moveTo>
                  <a:cubicBezTo>
                    <a:pt x="1429901" y="102777"/>
                    <a:pt x="1422098" y="92588"/>
                    <a:pt x="1422022" y="76154"/>
                  </a:cubicBezTo>
                  <a:cubicBezTo>
                    <a:pt x="1422098" y="59718"/>
                    <a:pt x="1429977" y="49529"/>
                    <a:pt x="1442548" y="49529"/>
                  </a:cubicBezTo>
                  <a:cubicBezTo>
                    <a:pt x="1455185" y="49529"/>
                    <a:pt x="1462836" y="59495"/>
                    <a:pt x="1462836" y="76154"/>
                  </a:cubicBezTo>
                  <a:cubicBezTo>
                    <a:pt x="1462836" y="92812"/>
                    <a:pt x="1455251" y="102777"/>
                    <a:pt x="1442472" y="102777"/>
                  </a:cubicBezTo>
                  <a:close/>
                  <a:moveTo>
                    <a:pt x="1500309" y="116759"/>
                  </a:moveTo>
                  <a:lnTo>
                    <a:pt x="1518741" y="116759"/>
                  </a:lnTo>
                  <a:lnTo>
                    <a:pt x="1518741" y="69535"/>
                  </a:lnTo>
                  <a:cubicBezTo>
                    <a:pt x="1518741" y="58081"/>
                    <a:pt x="1527067" y="50645"/>
                    <a:pt x="1539039" y="50645"/>
                  </a:cubicBezTo>
                  <a:cubicBezTo>
                    <a:pt x="1542160" y="50645"/>
                    <a:pt x="1547070" y="51166"/>
                    <a:pt x="1548478" y="51686"/>
                  </a:cubicBezTo>
                  <a:lnTo>
                    <a:pt x="1548478" y="34878"/>
                  </a:lnTo>
                  <a:cubicBezTo>
                    <a:pt x="1546775" y="34433"/>
                    <a:pt x="1543501" y="34135"/>
                    <a:pt x="1540827" y="34135"/>
                  </a:cubicBezTo>
                  <a:cubicBezTo>
                    <a:pt x="1530341" y="34135"/>
                    <a:pt x="1521567" y="40084"/>
                    <a:pt x="1519341" y="48117"/>
                  </a:cubicBezTo>
                  <a:lnTo>
                    <a:pt x="1518075" y="48117"/>
                  </a:lnTo>
                  <a:lnTo>
                    <a:pt x="1518075" y="35473"/>
                  </a:lnTo>
                  <a:lnTo>
                    <a:pt x="1500309" y="35473"/>
                  </a:lnTo>
                  <a:lnTo>
                    <a:pt x="1500309" y="116759"/>
                  </a:lnTo>
                  <a:close/>
                  <a:moveTo>
                    <a:pt x="1573020" y="21864"/>
                  </a:moveTo>
                  <a:cubicBezTo>
                    <a:pt x="1579110" y="21864"/>
                    <a:pt x="1584096" y="17030"/>
                    <a:pt x="1584096" y="10932"/>
                  </a:cubicBezTo>
                  <a:cubicBezTo>
                    <a:pt x="1584096" y="4908"/>
                    <a:pt x="1579110" y="0"/>
                    <a:pt x="1573020" y="0"/>
                  </a:cubicBezTo>
                  <a:cubicBezTo>
                    <a:pt x="1566996" y="0"/>
                    <a:pt x="1562010" y="4908"/>
                    <a:pt x="1562010" y="10932"/>
                  </a:cubicBezTo>
                  <a:cubicBezTo>
                    <a:pt x="1562010" y="17030"/>
                    <a:pt x="1566996" y="21864"/>
                    <a:pt x="1573020" y="21864"/>
                  </a:cubicBezTo>
                  <a:close/>
                  <a:moveTo>
                    <a:pt x="1563875" y="116759"/>
                  </a:moveTo>
                  <a:lnTo>
                    <a:pt x="1582231" y="116759"/>
                  </a:lnTo>
                  <a:lnTo>
                    <a:pt x="1582231" y="35473"/>
                  </a:lnTo>
                  <a:lnTo>
                    <a:pt x="1563875" y="35473"/>
                  </a:lnTo>
                  <a:lnTo>
                    <a:pt x="1563875" y="116759"/>
                  </a:lnTo>
                  <a:close/>
                  <a:moveTo>
                    <a:pt x="1640221" y="118395"/>
                  </a:moveTo>
                  <a:cubicBezTo>
                    <a:pt x="1664533" y="118395"/>
                    <a:pt x="1679321" y="102480"/>
                    <a:pt x="1679321" y="76079"/>
                  </a:cubicBezTo>
                  <a:cubicBezTo>
                    <a:pt x="1679321" y="49827"/>
                    <a:pt x="1664457" y="33912"/>
                    <a:pt x="1640221" y="33912"/>
                  </a:cubicBezTo>
                  <a:cubicBezTo>
                    <a:pt x="1616060" y="33912"/>
                    <a:pt x="1601120" y="49902"/>
                    <a:pt x="1601120" y="76079"/>
                  </a:cubicBezTo>
                  <a:cubicBezTo>
                    <a:pt x="1601120" y="102480"/>
                    <a:pt x="1615841" y="118395"/>
                    <a:pt x="1640221" y="118395"/>
                  </a:cubicBezTo>
                  <a:close/>
                  <a:moveTo>
                    <a:pt x="1640221" y="103298"/>
                  </a:moveTo>
                  <a:cubicBezTo>
                    <a:pt x="1627355" y="103298"/>
                    <a:pt x="1619999" y="93333"/>
                    <a:pt x="1619999" y="76154"/>
                  </a:cubicBezTo>
                  <a:cubicBezTo>
                    <a:pt x="1619999" y="58974"/>
                    <a:pt x="1627355" y="49009"/>
                    <a:pt x="1640221" y="49009"/>
                  </a:cubicBezTo>
                  <a:cubicBezTo>
                    <a:pt x="1653010" y="49009"/>
                    <a:pt x="1660366" y="58974"/>
                    <a:pt x="1660366" y="76154"/>
                  </a:cubicBezTo>
                  <a:cubicBezTo>
                    <a:pt x="1660366" y="93333"/>
                    <a:pt x="1653086" y="103298"/>
                    <a:pt x="1640221" y="103298"/>
                  </a:cubicBezTo>
                  <a:close/>
                  <a:moveTo>
                    <a:pt x="1697906" y="116759"/>
                  </a:moveTo>
                  <a:lnTo>
                    <a:pt x="1716347" y="116759"/>
                  </a:lnTo>
                  <a:lnTo>
                    <a:pt x="1716347" y="69535"/>
                  </a:lnTo>
                  <a:cubicBezTo>
                    <a:pt x="1716347" y="58081"/>
                    <a:pt x="1724674" y="50645"/>
                    <a:pt x="1736645" y="50645"/>
                  </a:cubicBezTo>
                  <a:cubicBezTo>
                    <a:pt x="1739766" y="50645"/>
                    <a:pt x="1744676" y="51166"/>
                    <a:pt x="1746084" y="51686"/>
                  </a:cubicBezTo>
                  <a:lnTo>
                    <a:pt x="1746084" y="34878"/>
                  </a:lnTo>
                  <a:cubicBezTo>
                    <a:pt x="1744372" y="34433"/>
                    <a:pt x="1741107" y="34135"/>
                    <a:pt x="1738424" y="34135"/>
                  </a:cubicBezTo>
                  <a:cubicBezTo>
                    <a:pt x="1727947" y="34135"/>
                    <a:pt x="1719174" y="40084"/>
                    <a:pt x="1716937" y="48117"/>
                  </a:cubicBezTo>
                  <a:lnTo>
                    <a:pt x="1715681" y="48117"/>
                  </a:lnTo>
                  <a:lnTo>
                    <a:pt x="1715681" y="35473"/>
                  </a:lnTo>
                  <a:lnTo>
                    <a:pt x="1697906" y="35473"/>
                  </a:lnTo>
                  <a:lnTo>
                    <a:pt x="1697906" y="116759"/>
                  </a:lnTo>
                  <a:close/>
                  <a:moveTo>
                    <a:pt x="1770616" y="21864"/>
                  </a:moveTo>
                  <a:cubicBezTo>
                    <a:pt x="1776716" y="21864"/>
                    <a:pt x="1781693" y="17030"/>
                    <a:pt x="1781693" y="10932"/>
                  </a:cubicBezTo>
                  <a:cubicBezTo>
                    <a:pt x="1781693" y="4908"/>
                    <a:pt x="1776716" y="0"/>
                    <a:pt x="1770616" y="0"/>
                  </a:cubicBezTo>
                  <a:cubicBezTo>
                    <a:pt x="1764593" y="0"/>
                    <a:pt x="1759616" y="4908"/>
                    <a:pt x="1759616" y="10932"/>
                  </a:cubicBezTo>
                  <a:cubicBezTo>
                    <a:pt x="1759616" y="17030"/>
                    <a:pt x="1764593" y="21864"/>
                    <a:pt x="1770616" y="21864"/>
                  </a:cubicBezTo>
                  <a:close/>
                  <a:moveTo>
                    <a:pt x="1761472" y="116759"/>
                  </a:moveTo>
                  <a:lnTo>
                    <a:pt x="1779837" y="116759"/>
                  </a:lnTo>
                  <a:lnTo>
                    <a:pt x="1779837" y="35473"/>
                  </a:lnTo>
                  <a:lnTo>
                    <a:pt x="1761472" y="35473"/>
                  </a:lnTo>
                  <a:lnTo>
                    <a:pt x="1761472" y="116759"/>
                  </a:lnTo>
                  <a:close/>
                  <a:moveTo>
                    <a:pt x="1808604" y="15543"/>
                  </a:moveTo>
                  <a:lnTo>
                    <a:pt x="1808604" y="35994"/>
                  </a:lnTo>
                  <a:lnTo>
                    <a:pt x="1795748" y="35994"/>
                  </a:lnTo>
                  <a:lnTo>
                    <a:pt x="1795748" y="50347"/>
                  </a:lnTo>
                  <a:lnTo>
                    <a:pt x="1808604" y="50347"/>
                  </a:lnTo>
                  <a:lnTo>
                    <a:pt x="1808604" y="95192"/>
                  </a:lnTo>
                  <a:cubicBezTo>
                    <a:pt x="1808604" y="110883"/>
                    <a:pt x="1816045" y="117131"/>
                    <a:pt x="1834705" y="117131"/>
                  </a:cubicBezTo>
                  <a:cubicBezTo>
                    <a:pt x="1838265" y="117131"/>
                    <a:pt x="1841690" y="116833"/>
                    <a:pt x="1844364" y="116312"/>
                  </a:cubicBezTo>
                  <a:lnTo>
                    <a:pt x="1844364" y="102183"/>
                  </a:lnTo>
                  <a:cubicBezTo>
                    <a:pt x="1842137" y="102406"/>
                    <a:pt x="1840720" y="102554"/>
                    <a:pt x="1838122" y="102554"/>
                  </a:cubicBezTo>
                  <a:cubicBezTo>
                    <a:pt x="1830385" y="102554"/>
                    <a:pt x="1826969" y="98910"/>
                    <a:pt x="1826969" y="90804"/>
                  </a:cubicBezTo>
                  <a:lnTo>
                    <a:pt x="1826969" y="50347"/>
                  </a:lnTo>
                  <a:lnTo>
                    <a:pt x="1844364" y="50347"/>
                  </a:lnTo>
                  <a:lnTo>
                    <a:pt x="1844364" y="35994"/>
                  </a:lnTo>
                  <a:lnTo>
                    <a:pt x="1826969" y="35994"/>
                  </a:lnTo>
                  <a:lnTo>
                    <a:pt x="1826969" y="15543"/>
                  </a:lnTo>
                  <a:lnTo>
                    <a:pt x="1808604" y="15543"/>
                  </a:lnTo>
                  <a:close/>
                  <a:moveTo>
                    <a:pt x="1872169" y="21864"/>
                  </a:moveTo>
                  <a:cubicBezTo>
                    <a:pt x="1878269" y="21864"/>
                    <a:pt x="1883246" y="17030"/>
                    <a:pt x="1883246" y="10932"/>
                  </a:cubicBezTo>
                  <a:cubicBezTo>
                    <a:pt x="1883246" y="4908"/>
                    <a:pt x="1878269" y="0"/>
                    <a:pt x="1872169" y="0"/>
                  </a:cubicBezTo>
                  <a:cubicBezTo>
                    <a:pt x="1866146" y="0"/>
                    <a:pt x="1861169" y="4908"/>
                    <a:pt x="1861169" y="10932"/>
                  </a:cubicBezTo>
                  <a:cubicBezTo>
                    <a:pt x="1861169" y="17030"/>
                    <a:pt x="1866146" y="21864"/>
                    <a:pt x="1872169" y="21864"/>
                  </a:cubicBezTo>
                  <a:close/>
                  <a:moveTo>
                    <a:pt x="1863025" y="116759"/>
                  </a:moveTo>
                  <a:lnTo>
                    <a:pt x="1881390" y="116759"/>
                  </a:lnTo>
                  <a:lnTo>
                    <a:pt x="1881390" y="35473"/>
                  </a:lnTo>
                  <a:lnTo>
                    <a:pt x="1863025" y="35473"/>
                  </a:lnTo>
                  <a:lnTo>
                    <a:pt x="1863025" y="116759"/>
                  </a:lnTo>
                  <a:close/>
                  <a:moveTo>
                    <a:pt x="1902430" y="116759"/>
                  </a:moveTo>
                  <a:lnTo>
                    <a:pt x="1968298" y="116759"/>
                  </a:lnTo>
                  <a:lnTo>
                    <a:pt x="1968298" y="102257"/>
                  </a:lnTo>
                  <a:lnTo>
                    <a:pt x="1925991" y="102257"/>
                  </a:lnTo>
                  <a:lnTo>
                    <a:pt x="1925991" y="100993"/>
                  </a:lnTo>
                  <a:lnTo>
                    <a:pt x="1967623" y="47819"/>
                  </a:lnTo>
                  <a:lnTo>
                    <a:pt x="1967623" y="35473"/>
                  </a:lnTo>
                  <a:lnTo>
                    <a:pt x="1902801" y="35473"/>
                  </a:lnTo>
                  <a:lnTo>
                    <a:pt x="1902801" y="49976"/>
                  </a:lnTo>
                  <a:lnTo>
                    <a:pt x="1945622" y="49976"/>
                  </a:lnTo>
                  <a:lnTo>
                    <a:pt x="1945622" y="51314"/>
                  </a:lnTo>
                  <a:lnTo>
                    <a:pt x="1902430" y="105455"/>
                  </a:lnTo>
                  <a:lnTo>
                    <a:pt x="1902430" y="116759"/>
                  </a:lnTo>
                  <a:close/>
                  <a:moveTo>
                    <a:pt x="2039962" y="94523"/>
                  </a:moveTo>
                  <a:cubicBezTo>
                    <a:pt x="2037288" y="100621"/>
                    <a:pt x="2030960" y="104042"/>
                    <a:pt x="2021825" y="104042"/>
                  </a:cubicBezTo>
                  <a:cubicBezTo>
                    <a:pt x="2009702" y="104042"/>
                    <a:pt x="2001899" y="95415"/>
                    <a:pt x="2001452" y="81657"/>
                  </a:cubicBezTo>
                  <a:lnTo>
                    <a:pt x="2001452" y="80689"/>
                  </a:lnTo>
                  <a:lnTo>
                    <a:pt x="2058252" y="80689"/>
                  </a:lnTo>
                  <a:lnTo>
                    <a:pt x="2058252" y="74815"/>
                  </a:lnTo>
                  <a:cubicBezTo>
                    <a:pt x="2058252" y="49307"/>
                    <a:pt x="2044349" y="33912"/>
                    <a:pt x="2021150" y="33912"/>
                  </a:cubicBezTo>
                  <a:cubicBezTo>
                    <a:pt x="1997588" y="33912"/>
                    <a:pt x="1982943" y="50347"/>
                    <a:pt x="1982943" y="76451"/>
                  </a:cubicBezTo>
                  <a:cubicBezTo>
                    <a:pt x="1982943" y="102480"/>
                    <a:pt x="1997360" y="118395"/>
                    <a:pt x="2021302" y="118395"/>
                  </a:cubicBezTo>
                  <a:cubicBezTo>
                    <a:pt x="2040476" y="118395"/>
                    <a:pt x="2054084" y="109173"/>
                    <a:pt x="2057433" y="94523"/>
                  </a:cubicBezTo>
                  <a:lnTo>
                    <a:pt x="2039962" y="94523"/>
                  </a:lnTo>
                  <a:close/>
                  <a:moveTo>
                    <a:pt x="2021074" y="48265"/>
                  </a:moveTo>
                  <a:cubicBezTo>
                    <a:pt x="2032159" y="48265"/>
                    <a:pt x="2039439" y="56074"/>
                    <a:pt x="2039810" y="68419"/>
                  </a:cubicBezTo>
                  <a:lnTo>
                    <a:pt x="2001528" y="68419"/>
                  </a:lnTo>
                  <a:cubicBezTo>
                    <a:pt x="2002346" y="56222"/>
                    <a:pt x="2010073" y="48265"/>
                    <a:pt x="2021074" y="48265"/>
                  </a:cubicBezTo>
                  <a:close/>
                  <a:moveTo>
                    <a:pt x="2090511" y="118246"/>
                  </a:moveTo>
                  <a:cubicBezTo>
                    <a:pt x="2097571" y="118246"/>
                    <a:pt x="2102406" y="113263"/>
                    <a:pt x="2102406" y="106645"/>
                  </a:cubicBezTo>
                  <a:cubicBezTo>
                    <a:pt x="2102406" y="100100"/>
                    <a:pt x="2097571" y="95118"/>
                    <a:pt x="2090511" y="95118"/>
                  </a:cubicBezTo>
                  <a:cubicBezTo>
                    <a:pt x="2083526" y="95118"/>
                    <a:pt x="2078616" y="100100"/>
                    <a:pt x="2078616" y="106645"/>
                  </a:cubicBezTo>
                  <a:cubicBezTo>
                    <a:pt x="2078616" y="113263"/>
                    <a:pt x="2083526" y="118246"/>
                    <a:pt x="2090511" y="118246"/>
                  </a:cubicBezTo>
                  <a:close/>
                  <a:moveTo>
                    <a:pt x="2125082" y="146209"/>
                  </a:moveTo>
                  <a:cubicBezTo>
                    <a:pt x="2143295" y="146209"/>
                    <a:pt x="2151993" y="139589"/>
                    <a:pt x="2158911" y="119585"/>
                  </a:cubicBezTo>
                  <a:lnTo>
                    <a:pt x="2188276" y="35473"/>
                  </a:lnTo>
                  <a:lnTo>
                    <a:pt x="2168797" y="35473"/>
                  </a:lnTo>
                  <a:lnTo>
                    <a:pt x="2149842" y="99282"/>
                  </a:lnTo>
                  <a:lnTo>
                    <a:pt x="2148576" y="99282"/>
                  </a:lnTo>
                  <a:lnTo>
                    <a:pt x="2129545" y="35473"/>
                  </a:lnTo>
                  <a:lnTo>
                    <a:pt x="2109323" y="35473"/>
                  </a:lnTo>
                  <a:lnTo>
                    <a:pt x="2138394" y="117056"/>
                  </a:lnTo>
                  <a:lnTo>
                    <a:pt x="2137424" y="120849"/>
                  </a:lnTo>
                  <a:cubicBezTo>
                    <a:pt x="2135045" y="128509"/>
                    <a:pt x="2130658" y="131484"/>
                    <a:pt x="2122855" y="131484"/>
                  </a:cubicBezTo>
                  <a:cubicBezTo>
                    <a:pt x="2121589" y="131484"/>
                    <a:pt x="2118839" y="131410"/>
                    <a:pt x="2117802" y="131260"/>
                  </a:cubicBezTo>
                  <a:lnTo>
                    <a:pt x="2117802" y="145911"/>
                  </a:lnTo>
                  <a:cubicBezTo>
                    <a:pt x="2118982" y="146134"/>
                    <a:pt x="2123968" y="146209"/>
                    <a:pt x="2125082" y="146209"/>
                  </a:cubicBezTo>
                  <a:close/>
                  <a:moveTo>
                    <a:pt x="2204187" y="116759"/>
                  </a:moveTo>
                  <a:lnTo>
                    <a:pt x="2222619" y="116759"/>
                  </a:lnTo>
                  <a:lnTo>
                    <a:pt x="2222619" y="67304"/>
                  </a:lnTo>
                  <a:cubicBezTo>
                    <a:pt x="2222619" y="57189"/>
                    <a:pt x="2229385" y="49529"/>
                    <a:pt x="2238530" y="49529"/>
                  </a:cubicBezTo>
                  <a:cubicBezTo>
                    <a:pt x="2247598" y="49529"/>
                    <a:pt x="2253251" y="55032"/>
                    <a:pt x="2253251" y="64031"/>
                  </a:cubicBezTo>
                  <a:lnTo>
                    <a:pt x="2253251" y="116759"/>
                  </a:lnTo>
                  <a:lnTo>
                    <a:pt x="2271169" y="116759"/>
                  </a:lnTo>
                  <a:lnTo>
                    <a:pt x="2271169" y="65965"/>
                  </a:lnTo>
                  <a:cubicBezTo>
                    <a:pt x="2271169" y="56669"/>
                    <a:pt x="2277488" y="49529"/>
                    <a:pt x="2287079" y="49529"/>
                  </a:cubicBezTo>
                  <a:cubicBezTo>
                    <a:pt x="2296966" y="49529"/>
                    <a:pt x="2301943" y="54810"/>
                    <a:pt x="2301943" y="65370"/>
                  </a:cubicBezTo>
                  <a:lnTo>
                    <a:pt x="2301943" y="116759"/>
                  </a:lnTo>
                  <a:lnTo>
                    <a:pt x="2320309" y="116759"/>
                  </a:lnTo>
                  <a:lnTo>
                    <a:pt x="2320309" y="60833"/>
                  </a:lnTo>
                  <a:cubicBezTo>
                    <a:pt x="2320309" y="43952"/>
                    <a:pt x="2310498" y="33912"/>
                    <a:pt x="2294216" y="33912"/>
                  </a:cubicBezTo>
                  <a:cubicBezTo>
                    <a:pt x="2282912" y="33912"/>
                    <a:pt x="2273548" y="39712"/>
                    <a:pt x="2269532" y="48562"/>
                  </a:cubicBezTo>
                  <a:lnTo>
                    <a:pt x="2268267" y="48562"/>
                  </a:lnTo>
                  <a:cubicBezTo>
                    <a:pt x="2264850" y="39564"/>
                    <a:pt x="2257038" y="33912"/>
                    <a:pt x="2245819" y="33912"/>
                  </a:cubicBezTo>
                  <a:cubicBezTo>
                    <a:pt x="2235037" y="33912"/>
                    <a:pt x="2226711" y="39415"/>
                    <a:pt x="2223219" y="48562"/>
                  </a:cubicBezTo>
                  <a:lnTo>
                    <a:pt x="2221953" y="48562"/>
                  </a:lnTo>
                  <a:lnTo>
                    <a:pt x="2221953" y="35473"/>
                  </a:lnTo>
                  <a:lnTo>
                    <a:pt x="2204187" y="35473"/>
                  </a:lnTo>
                  <a:lnTo>
                    <a:pt x="2204187" y="116759"/>
                  </a:lnTo>
                  <a:close/>
                  <a:moveTo>
                    <a:pt x="2342909" y="116759"/>
                  </a:moveTo>
                  <a:lnTo>
                    <a:pt x="2361341" y="116759"/>
                  </a:lnTo>
                  <a:lnTo>
                    <a:pt x="2361341" y="4015"/>
                  </a:lnTo>
                  <a:lnTo>
                    <a:pt x="2342909" y="4015"/>
                  </a:lnTo>
                  <a:lnTo>
                    <a:pt x="2342909" y="116759"/>
                  </a:ln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192"/>
            <p:cNvSpPr/>
            <p:nvPr/>
          </p:nvSpPr>
          <p:spPr>
            <a:xfrm>
              <a:off x="4969138" y="3464946"/>
              <a:ext cx="127181" cy="3080707"/>
            </a:xfrm>
            <a:custGeom>
              <a:avLst/>
              <a:gdLst/>
              <a:ahLst/>
              <a:cxnLst/>
              <a:rect l="l" t="t" r="r" b="b"/>
              <a:pathLst>
                <a:path w="127181" h="3080707" extrusionOk="0">
                  <a:moveTo>
                    <a:pt x="126847" y="80486"/>
                  </a:moveTo>
                  <a:lnTo>
                    <a:pt x="126847" y="71840"/>
                  </a:lnTo>
                  <a:lnTo>
                    <a:pt x="104210" y="71840"/>
                  </a:lnTo>
                  <a:lnTo>
                    <a:pt x="104210" y="0"/>
                  </a:lnTo>
                  <a:lnTo>
                    <a:pt x="94564" y="0"/>
                  </a:lnTo>
                  <a:lnTo>
                    <a:pt x="70589" y="15562"/>
                  </a:lnTo>
                  <a:lnTo>
                    <a:pt x="70589" y="26047"/>
                  </a:lnTo>
                  <a:lnTo>
                    <a:pt x="93616" y="11156"/>
                  </a:lnTo>
                  <a:lnTo>
                    <a:pt x="94508" y="11156"/>
                  </a:lnTo>
                  <a:lnTo>
                    <a:pt x="94508" y="71840"/>
                  </a:lnTo>
                  <a:lnTo>
                    <a:pt x="70755" y="71840"/>
                  </a:lnTo>
                  <a:lnTo>
                    <a:pt x="70755" y="80486"/>
                  </a:lnTo>
                  <a:lnTo>
                    <a:pt x="126847" y="80486"/>
                  </a:lnTo>
                  <a:close/>
                  <a:moveTo>
                    <a:pt x="70811" y="222548"/>
                  </a:moveTo>
                  <a:lnTo>
                    <a:pt x="70811" y="222883"/>
                  </a:lnTo>
                  <a:lnTo>
                    <a:pt x="80290" y="222883"/>
                  </a:lnTo>
                  <a:lnTo>
                    <a:pt x="80290" y="222548"/>
                  </a:lnTo>
                  <a:cubicBezTo>
                    <a:pt x="80290" y="213066"/>
                    <a:pt x="86423" y="206875"/>
                    <a:pt x="95679" y="206875"/>
                  </a:cubicBezTo>
                  <a:cubicBezTo>
                    <a:pt x="105046" y="206875"/>
                    <a:pt x="111123" y="212565"/>
                    <a:pt x="111123" y="221210"/>
                  </a:cubicBezTo>
                  <a:cubicBezTo>
                    <a:pt x="111123" y="227569"/>
                    <a:pt x="108670" y="231863"/>
                    <a:pt x="98467" y="243297"/>
                  </a:cubicBezTo>
                  <a:lnTo>
                    <a:pt x="71258" y="273585"/>
                  </a:lnTo>
                  <a:lnTo>
                    <a:pt x="71258" y="280389"/>
                  </a:lnTo>
                  <a:lnTo>
                    <a:pt x="122164" y="280389"/>
                  </a:lnTo>
                  <a:lnTo>
                    <a:pt x="122164" y="271465"/>
                  </a:lnTo>
                  <a:lnTo>
                    <a:pt x="85308" y="271465"/>
                  </a:lnTo>
                  <a:lnTo>
                    <a:pt x="85308" y="270517"/>
                  </a:lnTo>
                  <a:lnTo>
                    <a:pt x="104265" y="249879"/>
                  </a:lnTo>
                  <a:cubicBezTo>
                    <a:pt x="117090" y="235879"/>
                    <a:pt x="120881" y="229186"/>
                    <a:pt x="120881" y="220820"/>
                  </a:cubicBezTo>
                  <a:cubicBezTo>
                    <a:pt x="120881" y="207378"/>
                    <a:pt x="110733" y="198230"/>
                    <a:pt x="95958" y="198230"/>
                  </a:cubicBezTo>
                  <a:cubicBezTo>
                    <a:pt x="81294" y="198230"/>
                    <a:pt x="70811" y="208381"/>
                    <a:pt x="70811" y="222548"/>
                  </a:cubicBezTo>
                  <a:close/>
                  <a:moveTo>
                    <a:pt x="86647" y="442977"/>
                  </a:moveTo>
                  <a:lnTo>
                    <a:pt x="95847" y="442977"/>
                  </a:lnTo>
                  <a:cubicBezTo>
                    <a:pt x="106997" y="442977"/>
                    <a:pt x="114079" y="448945"/>
                    <a:pt x="114079" y="458312"/>
                  </a:cubicBezTo>
                  <a:cubicBezTo>
                    <a:pt x="114079" y="467403"/>
                    <a:pt x="107221" y="473096"/>
                    <a:pt x="96181" y="473096"/>
                  </a:cubicBezTo>
                  <a:cubicBezTo>
                    <a:pt x="86144" y="473096"/>
                    <a:pt x="79007" y="467517"/>
                    <a:pt x="78116" y="458931"/>
                  </a:cubicBezTo>
                  <a:lnTo>
                    <a:pt x="68804" y="458931"/>
                  </a:lnTo>
                  <a:cubicBezTo>
                    <a:pt x="69529" y="472819"/>
                    <a:pt x="80569" y="481967"/>
                    <a:pt x="96459" y="481967"/>
                  </a:cubicBezTo>
                  <a:cubicBezTo>
                    <a:pt x="112517" y="481967"/>
                    <a:pt x="124003" y="472201"/>
                    <a:pt x="124003" y="458541"/>
                  </a:cubicBezTo>
                  <a:cubicBezTo>
                    <a:pt x="124003" y="447555"/>
                    <a:pt x="117647" y="440026"/>
                    <a:pt x="106942" y="438626"/>
                  </a:cubicBezTo>
                  <a:lnTo>
                    <a:pt x="106942" y="437732"/>
                  </a:lnTo>
                  <a:cubicBezTo>
                    <a:pt x="115584" y="435618"/>
                    <a:pt x="120658" y="428698"/>
                    <a:pt x="120658" y="418998"/>
                  </a:cubicBezTo>
                  <a:cubicBezTo>
                    <a:pt x="120658" y="406775"/>
                    <a:pt x="110399" y="398132"/>
                    <a:pt x="96013" y="398132"/>
                  </a:cubicBezTo>
                  <a:cubicBezTo>
                    <a:pt x="81126" y="398132"/>
                    <a:pt x="71313" y="406775"/>
                    <a:pt x="70365" y="420721"/>
                  </a:cubicBezTo>
                  <a:lnTo>
                    <a:pt x="79789" y="420721"/>
                  </a:lnTo>
                  <a:cubicBezTo>
                    <a:pt x="80569" y="412077"/>
                    <a:pt x="86590" y="406775"/>
                    <a:pt x="95623" y="406775"/>
                  </a:cubicBezTo>
                  <a:cubicBezTo>
                    <a:pt x="104712" y="406775"/>
                    <a:pt x="110733" y="412192"/>
                    <a:pt x="110733" y="420388"/>
                  </a:cubicBezTo>
                  <a:cubicBezTo>
                    <a:pt x="110733" y="428812"/>
                    <a:pt x="104433" y="434724"/>
                    <a:pt x="95400" y="434724"/>
                  </a:cubicBezTo>
                  <a:lnTo>
                    <a:pt x="86647" y="434724"/>
                  </a:lnTo>
                  <a:lnTo>
                    <a:pt x="86647" y="442977"/>
                  </a:lnTo>
                  <a:close/>
                  <a:moveTo>
                    <a:pt x="105882" y="680195"/>
                  </a:moveTo>
                  <a:lnTo>
                    <a:pt x="114859" y="680195"/>
                  </a:lnTo>
                  <a:lnTo>
                    <a:pt x="114859" y="663184"/>
                  </a:lnTo>
                  <a:lnTo>
                    <a:pt x="127181" y="663184"/>
                  </a:lnTo>
                  <a:lnTo>
                    <a:pt x="127181" y="654541"/>
                  </a:lnTo>
                  <a:lnTo>
                    <a:pt x="114915" y="654541"/>
                  </a:lnTo>
                  <a:lnTo>
                    <a:pt x="114915" y="631666"/>
                  </a:lnTo>
                  <a:lnTo>
                    <a:pt x="105994" y="631666"/>
                  </a:lnTo>
                  <a:lnTo>
                    <a:pt x="105994" y="654646"/>
                  </a:lnTo>
                  <a:lnTo>
                    <a:pt x="79621" y="654646"/>
                  </a:lnTo>
                  <a:lnTo>
                    <a:pt x="79621" y="653922"/>
                  </a:lnTo>
                  <a:lnTo>
                    <a:pt x="106552" y="599710"/>
                  </a:lnTo>
                  <a:lnTo>
                    <a:pt x="96515" y="599710"/>
                  </a:lnTo>
                  <a:lnTo>
                    <a:pt x="69195" y="655207"/>
                  </a:lnTo>
                  <a:lnTo>
                    <a:pt x="69195" y="663184"/>
                  </a:lnTo>
                  <a:lnTo>
                    <a:pt x="105882" y="663184"/>
                  </a:lnTo>
                  <a:lnTo>
                    <a:pt x="105882" y="680195"/>
                  </a:lnTo>
                  <a:close/>
                  <a:moveTo>
                    <a:pt x="95790" y="881716"/>
                  </a:moveTo>
                  <a:cubicBezTo>
                    <a:pt x="112127" y="881716"/>
                    <a:pt x="123223" y="870674"/>
                    <a:pt x="123223" y="854387"/>
                  </a:cubicBezTo>
                  <a:cubicBezTo>
                    <a:pt x="123223" y="838547"/>
                    <a:pt x="112852" y="827447"/>
                    <a:pt x="97965" y="827447"/>
                  </a:cubicBezTo>
                  <a:cubicBezTo>
                    <a:pt x="90884" y="827447"/>
                    <a:pt x="85141" y="829951"/>
                    <a:pt x="81182" y="834749"/>
                  </a:cubicBezTo>
                  <a:lnTo>
                    <a:pt x="80290" y="834749"/>
                  </a:lnTo>
                  <a:lnTo>
                    <a:pt x="82521" y="808485"/>
                  </a:lnTo>
                  <a:lnTo>
                    <a:pt x="118763" y="808485"/>
                  </a:lnTo>
                  <a:lnTo>
                    <a:pt x="118763" y="799613"/>
                  </a:lnTo>
                  <a:lnTo>
                    <a:pt x="74770" y="799613"/>
                  </a:lnTo>
                  <a:lnTo>
                    <a:pt x="70700" y="845068"/>
                  </a:lnTo>
                  <a:lnTo>
                    <a:pt x="80011" y="845068"/>
                  </a:lnTo>
                  <a:cubicBezTo>
                    <a:pt x="83189" y="839385"/>
                    <a:pt x="89155" y="836091"/>
                    <a:pt x="96348" y="836091"/>
                  </a:cubicBezTo>
                  <a:cubicBezTo>
                    <a:pt x="106663" y="836091"/>
                    <a:pt x="113633" y="843564"/>
                    <a:pt x="113633" y="854606"/>
                  </a:cubicBezTo>
                  <a:cubicBezTo>
                    <a:pt x="113633" y="865543"/>
                    <a:pt x="106718" y="872845"/>
                    <a:pt x="96348" y="872845"/>
                  </a:cubicBezTo>
                  <a:cubicBezTo>
                    <a:pt x="86925" y="872845"/>
                    <a:pt x="79732" y="867047"/>
                    <a:pt x="78841" y="858623"/>
                  </a:cubicBezTo>
                  <a:lnTo>
                    <a:pt x="69362" y="858623"/>
                  </a:lnTo>
                  <a:cubicBezTo>
                    <a:pt x="70197" y="872454"/>
                    <a:pt x="80792" y="881716"/>
                    <a:pt x="95790" y="881716"/>
                  </a:cubicBezTo>
                  <a:close/>
                  <a:moveTo>
                    <a:pt x="124059" y="1054176"/>
                  </a:moveTo>
                  <a:cubicBezTo>
                    <a:pt x="124059" y="1039507"/>
                    <a:pt x="113465" y="1028636"/>
                    <a:pt x="99136" y="1028636"/>
                  </a:cubicBezTo>
                  <a:cubicBezTo>
                    <a:pt x="94006" y="1028636"/>
                    <a:pt x="88207" y="1031025"/>
                    <a:pt x="85810" y="1034262"/>
                  </a:cubicBezTo>
                  <a:lnTo>
                    <a:pt x="84974" y="1033814"/>
                  </a:lnTo>
                  <a:cubicBezTo>
                    <a:pt x="85364" y="1032929"/>
                    <a:pt x="85141" y="1033148"/>
                    <a:pt x="87594" y="1029692"/>
                  </a:cubicBezTo>
                  <a:lnTo>
                    <a:pt x="109563" y="999517"/>
                  </a:lnTo>
                  <a:lnTo>
                    <a:pt x="98244" y="999517"/>
                  </a:lnTo>
                  <a:cubicBezTo>
                    <a:pt x="97686" y="1000354"/>
                    <a:pt x="80959" y="1023781"/>
                    <a:pt x="80234" y="1025009"/>
                  </a:cubicBezTo>
                  <a:cubicBezTo>
                    <a:pt x="72539" y="1036213"/>
                    <a:pt x="69362" y="1044752"/>
                    <a:pt x="69362" y="1054176"/>
                  </a:cubicBezTo>
                  <a:cubicBezTo>
                    <a:pt x="69362" y="1070187"/>
                    <a:pt x="80792" y="1081677"/>
                    <a:pt x="96627" y="1081677"/>
                  </a:cubicBezTo>
                  <a:cubicBezTo>
                    <a:pt x="112573" y="1081677"/>
                    <a:pt x="124059" y="1070130"/>
                    <a:pt x="124059" y="1054176"/>
                  </a:cubicBezTo>
                  <a:close/>
                  <a:moveTo>
                    <a:pt x="96683" y="1072919"/>
                  </a:moveTo>
                  <a:cubicBezTo>
                    <a:pt x="86590" y="1072919"/>
                    <a:pt x="78896" y="1064999"/>
                    <a:pt x="78896" y="1054680"/>
                  </a:cubicBezTo>
                  <a:cubicBezTo>
                    <a:pt x="78896" y="1044304"/>
                    <a:pt x="86590" y="1036384"/>
                    <a:pt x="96683" y="1036384"/>
                  </a:cubicBezTo>
                  <a:cubicBezTo>
                    <a:pt x="106831" y="1036384"/>
                    <a:pt x="114525" y="1044304"/>
                    <a:pt x="114525" y="1054680"/>
                  </a:cubicBezTo>
                  <a:cubicBezTo>
                    <a:pt x="114525" y="1064999"/>
                    <a:pt x="106831" y="1072919"/>
                    <a:pt x="96683" y="1072919"/>
                  </a:cubicBezTo>
                  <a:close/>
                  <a:moveTo>
                    <a:pt x="77168" y="1279904"/>
                  </a:moveTo>
                  <a:lnTo>
                    <a:pt x="87650" y="1279904"/>
                  </a:lnTo>
                  <a:lnTo>
                    <a:pt x="123724" y="1208511"/>
                  </a:lnTo>
                  <a:lnTo>
                    <a:pt x="123724" y="1199420"/>
                  </a:lnTo>
                  <a:lnTo>
                    <a:pt x="70031" y="1199420"/>
                  </a:lnTo>
                  <a:lnTo>
                    <a:pt x="70031" y="1208234"/>
                  </a:lnTo>
                  <a:lnTo>
                    <a:pt x="113689" y="1208234"/>
                  </a:lnTo>
                  <a:lnTo>
                    <a:pt x="113689" y="1208958"/>
                  </a:lnTo>
                  <a:lnTo>
                    <a:pt x="77168" y="1279904"/>
                  </a:lnTo>
                  <a:close/>
                  <a:moveTo>
                    <a:pt x="96738" y="1481597"/>
                  </a:moveTo>
                  <a:cubicBezTo>
                    <a:pt x="113465" y="1481597"/>
                    <a:pt x="125063" y="1472002"/>
                    <a:pt x="125063" y="1458275"/>
                  </a:cubicBezTo>
                  <a:cubicBezTo>
                    <a:pt x="125063" y="1448128"/>
                    <a:pt x="118428" y="1439817"/>
                    <a:pt x="108670" y="1437752"/>
                  </a:cubicBezTo>
                  <a:lnTo>
                    <a:pt x="108670" y="1436857"/>
                  </a:lnTo>
                  <a:cubicBezTo>
                    <a:pt x="116866" y="1434572"/>
                    <a:pt x="121829" y="1427709"/>
                    <a:pt x="121829" y="1418951"/>
                  </a:cubicBezTo>
                  <a:cubicBezTo>
                    <a:pt x="121829" y="1406405"/>
                    <a:pt x="111402" y="1397533"/>
                    <a:pt x="96738" y="1397533"/>
                  </a:cubicBezTo>
                  <a:cubicBezTo>
                    <a:pt x="82074" y="1397533"/>
                    <a:pt x="71592" y="1406405"/>
                    <a:pt x="71592" y="1418951"/>
                  </a:cubicBezTo>
                  <a:cubicBezTo>
                    <a:pt x="71592" y="1427709"/>
                    <a:pt x="76665" y="1434629"/>
                    <a:pt x="84750" y="1436857"/>
                  </a:cubicBezTo>
                  <a:lnTo>
                    <a:pt x="84750" y="1437752"/>
                  </a:lnTo>
                  <a:cubicBezTo>
                    <a:pt x="74826" y="1440151"/>
                    <a:pt x="68358" y="1448289"/>
                    <a:pt x="68358" y="1458275"/>
                  </a:cubicBezTo>
                  <a:cubicBezTo>
                    <a:pt x="68358" y="1472002"/>
                    <a:pt x="80011" y="1481597"/>
                    <a:pt x="96738" y="1481597"/>
                  </a:cubicBezTo>
                  <a:close/>
                  <a:moveTo>
                    <a:pt x="96738" y="1433516"/>
                  </a:moveTo>
                  <a:cubicBezTo>
                    <a:pt x="87427" y="1433516"/>
                    <a:pt x="81238" y="1428042"/>
                    <a:pt x="81238" y="1419789"/>
                  </a:cubicBezTo>
                  <a:cubicBezTo>
                    <a:pt x="81238" y="1411593"/>
                    <a:pt x="87427" y="1406129"/>
                    <a:pt x="96738" y="1406129"/>
                  </a:cubicBezTo>
                  <a:cubicBezTo>
                    <a:pt x="106049" y="1406129"/>
                    <a:pt x="112183" y="1411593"/>
                    <a:pt x="112183" y="1419789"/>
                  </a:cubicBezTo>
                  <a:cubicBezTo>
                    <a:pt x="112183" y="1428042"/>
                    <a:pt x="106049" y="1433516"/>
                    <a:pt x="96738" y="1433516"/>
                  </a:cubicBezTo>
                  <a:close/>
                  <a:moveTo>
                    <a:pt x="96738" y="1473058"/>
                  </a:moveTo>
                  <a:cubicBezTo>
                    <a:pt x="85810" y="1473058"/>
                    <a:pt x="78283" y="1466700"/>
                    <a:pt x="78283" y="1457495"/>
                  </a:cubicBezTo>
                  <a:cubicBezTo>
                    <a:pt x="78283" y="1448289"/>
                    <a:pt x="85810" y="1441931"/>
                    <a:pt x="96738" y="1441931"/>
                  </a:cubicBezTo>
                  <a:cubicBezTo>
                    <a:pt x="107667" y="1441931"/>
                    <a:pt x="115194" y="1448289"/>
                    <a:pt x="115194" y="1457495"/>
                  </a:cubicBezTo>
                  <a:cubicBezTo>
                    <a:pt x="115194" y="1466700"/>
                    <a:pt x="107667" y="1473058"/>
                    <a:pt x="96738" y="1473058"/>
                  </a:cubicBezTo>
                  <a:close/>
                  <a:moveTo>
                    <a:pt x="68971" y="1625051"/>
                  </a:moveTo>
                  <a:cubicBezTo>
                    <a:pt x="68971" y="1639778"/>
                    <a:pt x="79510" y="1650591"/>
                    <a:pt x="93895" y="1650591"/>
                  </a:cubicBezTo>
                  <a:cubicBezTo>
                    <a:pt x="98969" y="1650591"/>
                    <a:pt x="104655" y="1648193"/>
                    <a:pt x="107053" y="1644966"/>
                  </a:cubicBezTo>
                  <a:lnTo>
                    <a:pt x="107890" y="1645403"/>
                  </a:lnTo>
                  <a:cubicBezTo>
                    <a:pt x="107388" y="1646298"/>
                    <a:pt x="106997" y="1647022"/>
                    <a:pt x="105158" y="1649535"/>
                  </a:cubicBezTo>
                  <a:lnTo>
                    <a:pt x="83245" y="1679711"/>
                  </a:lnTo>
                  <a:lnTo>
                    <a:pt x="94508" y="1679711"/>
                  </a:lnTo>
                  <a:cubicBezTo>
                    <a:pt x="95121" y="1678873"/>
                    <a:pt x="111792" y="1655446"/>
                    <a:pt x="112517" y="1654218"/>
                  </a:cubicBezTo>
                  <a:cubicBezTo>
                    <a:pt x="120435" y="1642729"/>
                    <a:pt x="123669" y="1634199"/>
                    <a:pt x="123669" y="1625051"/>
                  </a:cubicBezTo>
                  <a:cubicBezTo>
                    <a:pt x="123669" y="1608983"/>
                    <a:pt x="112239" y="1597551"/>
                    <a:pt x="96348" y="1597551"/>
                  </a:cubicBezTo>
                  <a:cubicBezTo>
                    <a:pt x="80457" y="1597551"/>
                    <a:pt x="68971" y="1609097"/>
                    <a:pt x="68971" y="1625051"/>
                  </a:cubicBezTo>
                  <a:close/>
                  <a:moveTo>
                    <a:pt x="96292" y="1606308"/>
                  </a:moveTo>
                  <a:cubicBezTo>
                    <a:pt x="106440" y="1606308"/>
                    <a:pt x="114134" y="1614228"/>
                    <a:pt x="114134" y="1624547"/>
                  </a:cubicBezTo>
                  <a:cubicBezTo>
                    <a:pt x="114134" y="1634923"/>
                    <a:pt x="106440" y="1642843"/>
                    <a:pt x="96292" y="1642843"/>
                  </a:cubicBezTo>
                  <a:cubicBezTo>
                    <a:pt x="86200" y="1642843"/>
                    <a:pt x="78506" y="1634923"/>
                    <a:pt x="78506" y="1624547"/>
                  </a:cubicBezTo>
                  <a:cubicBezTo>
                    <a:pt x="78506" y="1614228"/>
                    <a:pt x="86200" y="1606308"/>
                    <a:pt x="96292" y="1606308"/>
                  </a:cubicBezTo>
                  <a:close/>
                  <a:moveTo>
                    <a:pt x="56259" y="1879614"/>
                  </a:moveTo>
                  <a:lnTo>
                    <a:pt x="56259" y="1870970"/>
                  </a:lnTo>
                  <a:lnTo>
                    <a:pt x="33621" y="1870970"/>
                  </a:lnTo>
                  <a:lnTo>
                    <a:pt x="33621" y="1799129"/>
                  </a:lnTo>
                  <a:lnTo>
                    <a:pt x="23975" y="1799129"/>
                  </a:lnTo>
                  <a:lnTo>
                    <a:pt x="0" y="1814693"/>
                  </a:lnTo>
                  <a:lnTo>
                    <a:pt x="0" y="1825174"/>
                  </a:lnTo>
                  <a:lnTo>
                    <a:pt x="23027" y="1810286"/>
                  </a:lnTo>
                  <a:lnTo>
                    <a:pt x="23920" y="1810286"/>
                  </a:lnTo>
                  <a:lnTo>
                    <a:pt x="23920" y="1870970"/>
                  </a:lnTo>
                  <a:lnTo>
                    <a:pt x="167" y="1870970"/>
                  </a:lnTo>
                  <a:lnTo>
                    <a:pt x="167" y="1879614"/>
                  </a:lnTo>
                  <a:lnTo>
                    <a:pt x="56259" y="1879614"/>
                  </a:lnTo>
                  <a:close/>
                  <a:moveTo>
                    <a:pt x="96515" y="1881451"/>
                  </a:moveTo>
                  <a:cubicBezTo>
                    <a:pt x="113968" y="1881451"/>
                    <a:pt x="123669" y="1866506"/>
                    <a:pt x="123669" y="1839395"/>
                  </a:cubicBezTo>
                  <a:cubicBezTo>
                    <a:pt x="123669" y="1812294"/>
                    <a:pt x="113968" y="1797339"/>
                    <a:pt x="96515" y="1797339"/>
                  </a:cubicBezTo>
                  <a:cubicBezTo>
                    <a:pt x="79007" y="1797339"/>
                    <a:pt x="69362" y="1812294"/>
                    <a:pt x="69362" y="1839395"/>
                  </a:cubicBezTo>
                  <a:cubicBezTo>
                    <a:pt x="69362" y="1866506"/>
                    <a:pt x="79007" y="1881451"/>
                    <a:pt x="96515" y="1881451"/>
                  </a:cubicBezTo>
                  <a:close/>
                  <a:moveTo>
                    <a:pt x="79120" y="1839395"/>
                  </a:moveTo>
                  <a:cubicBezTo>
                    <a:pt x="79120" y="1817539"/>
                    <a:pt x="85141" y="1806040"/>
                    <a:pt x="96515" y="1806040"/>
                  </a:cubicBezTo>
                  <a:cubicBezTo>
                    <a:pt x="104099" y="1806040"/>
                    <a:pt x="109339" y="1811180"/>
                    <a:pt x="111960" y="1821156"/>
                  </a:cubicBezTo>
                  <a:lnTo>
                    <a:pt x="79510" y="1848267"/>
                  </a:lnTo>
                  <a:cubicBezTo>
                    <a:pt x="79286" y="1845535"/>
                    <a:pt x="79120" y="1842575"/>
                    <a:pt x="79120" y="1839395"/>
                  </a:cubicBezTo>
                  <a:close/>
                  <a:moveTo>
                    <a:pt x="96515" y="1872750"/>
                  </a:moveTo>
                  <a:cubicBezTo>
                    <a:pt x="88932" y="1872750"/>
                    <a:pt x="83747" y="1867620"/>
                    <a:pt x="81126" y="1857748"/>
                  </a:cubicBezTo>
                  <a:lnTo>
                    <a:pt x="113465" y="1830419"/>
                  </a:lnTo>
                  <a:cubicBezTo>
                    <a:pt x="113744" y="1833208"/>
                    <a:pt x="113855" y="1836168"/>
                    <a:pt x="113855" y="1839395"/>
                  </a:cubicBezTo>
                  <a:cubicBezTo>
                    <a:pt x="113855" y="1861204"/>
                    <a:pt x="107890" y="1872750"/>
                    <a:pt x="96515" y="1872750"/>
                  </a:cubicBezTo>
                  <a:close/>
                  <a:moveTo>
                    <a:pt x="56259" y="2079517"/>
                  </a:moveTo>
                  <a:lnTo>
                    <a:pt x="56259" y="2070874"/>
                  </a:lnTo>
                  <a:lnTo>
                    <a:pt x="33621" y="2070874"/>
                  </a:lnTo>
                  <a:lnTo>
                    <a:pt x="33621" y="1999032"/>
                  </a:lnTo>
                  <a:lnTo>
                    <a:pt x="23975" y="1999032"/>
                  </a:lnTo>
                  <a:lnTo>
                    <a:pt x="0" y="2014596"/>
                  </a:lnTo>
                  <a:lnTo>
                    <a:pt x="0" y="2025077"/>
                  </a:lnTo>
                  <a:lnTo>
                    <a:pt x="23027" y="2010189"/>
                  </a:lnTo>
                  <a:lnTo>
                    <a:pt x="23920" y="2010189"/>
                  </a:lnTo>
                  <a:lnTo>
                    <a:pt x="23920" y="2070874"/>
                  </a:lnTo>
                  <a:lnTo>
                    <a:pt x="167" y="2070874"/>
                  </a:lnTo>
                  <a:lnTo>
                    <a:pt x="167" y="2079517"/>
                  </a:lnTo>
                  <a:lnTo>
                    <a:pt x="56259" y="2079517"/>
                  </a:lnTo>
                  <a:close/>
                  <a:moveTo>
                    <a:pt x="126847" y="2079517"/>
                  </a:moveTo>
                  <a:lnTo>
                    <a:pt x="126847" y="2070874"/>
                  </a:lnTo>
                  <a:lnTo>
                    <a:pt x="104210" y="2070874"/>
                  </a:lnTo>
                  <a:lnTo>
                    <a:pt x="104210" y="1999032"/>
                  </a:lnTo>
                  <a:lnTo>
                    <a:pt x="94564" y="1999032"/>
                  </a:lnTo>
                  <a:lnTo>
                    <a:pt x="70589" y="2014596"/>
                  </a:lnTo>
                  <a:lnTo>
                    <a:pt x="70589" y="2025077"/>
                  </a:lnTo>
                  <a:lnTo>
                    <a:pt x="93616" y="2010189"/>
                  </a:lnTo>
                  <a:lnTo>
                    <a:pt x="94508" y="2010189"/>
                  </a:lnTo>
                  <a:lnTo>
                    <a:pt x="94508" y="2070874"/>
                  </a:lnTo>
                  <a:lnTo>
                    <a:pt x="70755" y="2070874"/>
                  </a:lnTo>
                  <a:lnTo>
                    <a:pt x="70755" y="2079517"/>
                  </a:lnTo>
                  <a:lnTo>
                    <a:pt x="126847" y="2079517"/>
                  </a:lnTo>
                  <a:close/>
                  <a:moveTo>
                    <a:pt x="56259" y="2279420"/>
                  </a:moveTo>
                  <a:lnTo>
                    <a:pt x="56259" y="2270777"/>
                  </a:lnTo>
                  <a:lnTo>
                    <a:pt x="33621" y="2270777"/>
                  </a:lnTo>
                  <a:lnTo>
                    <a:pt x="33621" y="2198935"/>
                  </a:lnTo>
                  <a:lnTo>
                    <a:pt x="23975" y="2198935"/>
                  </a:lnTo>
                  <a:lnTo>
                    <a:pt x="0" y="2214499"/>
                  </a:lnTo>
                  <a:lnTo>
                    <a:pt x="0" y="2224980"/>
                  </a:lnTo>
                  <a:lnTo>
                    <a:pt x="23027" y="2210092"/>
                  </a:lnTo>
                  <a:lnTo>
                    <a:pt x="23920" y="2210092"/>
                  </a:lnTo>
                  <a:lnTo>
                    <a:pt x="23920" y="2270777"/>
                  </a:lnTo>
                  <a:lnTo>
                    <a:pt x="167" y="2270777"/>
                  </a:lnTo>
                  <a:lnTo>
                    <a:pt x="167" y="2279420"/>
                  </a:lnTo>
                  <a:lnTo>
                    <a:pt x="56259" y="2279420"/>
                  </a:lnTo>
                  <a:close/>
                  <a:moveTo>
                    <a:pt x="70811" y="2221582"/>
                  </a:moveTo>
                  <a:lnTo>
                    <a:pt x="70811" y="2221915"/>
                  </a:lnTo>
                  <a:lnTo>
                    <a:pt x="80290" y="2221915"/>
                  </a:lnTo>
                  <a:lnTo>
                    <a:pt x="80290" y="2221582"/>
                  </a:lnTo>
                  <a:cubicBezTo>
                    <a:pt x="80290" y="2212100"/>
                    <a:pt x="86423" y="2205903"/>
                    <a:pt x="95679" y="2205903"/>
                  </a:cubicBezTo>
                  <a:cubicBezTo>
                    <a:pt x="105046" y="2205903"/>
                    <a:pt x="111123" y="2211596"/>
                    <a:pt x="111123" y="2220239"/>
                  </a:cubicBezTo>
                  <a:cubicBezTo>
                    <a:pt x="111123" y="2226598"/>
                    <a:pt x="108670" y="2230891"/>
                    <a:pt x="98467" y="2242333"/>
                  </a:cubicBezTo>
                  <a:lnTo>
                    <a:pt x="71258" y="2272614"/>
                  </a:lnTo>
                  <a:lnTo>
                    <a:pt x="71258" y="2279420"/>
                  </a:lnTo>
                  <a:lnTo>
                    <a:pt x="122164" y="2279420"/>
                  </a:lnTo>
                  <a:lnTo>
                    <a:pt x="122164" y="2270491"/>
                  </a:lnTo>
                  <a:lnTo>
                    <a:pt x="85308" y="2270491"/>
                  </a:lnTo>
                  <a:lnTo>
                    <a:pt x="85308" y="2269549"/>
                  </a:lnTo>
                  <a:lnTo>
                    <a:pt x="104265" y="2248911"/>
                  </a:lnTo>
                  <a:cubicBezTo>
                    <a:pt x="117090" y="2234908"/>
                    <a:pt x="120881" y="2228216"/>
                    <a:pt x="120881" y="2219849"/>
                  </a:cubicBezTo>
                  <a:cubicBezTo>
                    <a:pt x="120881" y="2206408"/>
                    <a:pt x="110733" y="2197260"/>
                    <a:pt x="95958" y="2197260"/>
                  </a:cubicBezTo>
                  <a:cubicBezTo>
                    <a:pt x="81294" y="2197260"/>
                    <a:pt x="70811" y="2207417"/>
                    <a:pt x="70811" y="2221582"/>
                  </a:cubicBezTo>
                  <a:close/>
                  <a:moveTo>
                    <a:pt x="56259" y="2479323"/>
                  </a:moveTo>
                  <a:lnTo>
                    <a:pt x="56259" y="2470680"/>
                  </a:lnTo>
                  <a:lnTo>
                    <a:pt x="33621" y="2470680"/>
                  </a:lnTo>
                  <a:lnTo>
                    <a:pt x="33621" y="2398839"/>
                  </a:lnTo>
                  <a:lnTo>
                    <a:pt x="23975" y="2398839"/>
                  </a:lnTo>
                  <a:lnTo>
                    <a:pt x="0" y="2414402"/>
                  </a:lnTo>
                  <a:lnTo>
                    <a:pt x="0" y="2424883"/>
                  </a:lnTo>
                  <a:lnTo>
                    <a:pt x="23027" y="2409995"/>
                  </a:lnTo>
                  <a:lnTo>
                    <a:pt x="23920" y="2409995"/>
                  </a:lnTo>
                  <a:lnTo>
                    <a:pt x="23920" y="2470680"/>
                  </a:lnTo>
                  <a:lnTo>
                    <a:pt x="167" y="2470680"/>
                  </a:lnTo>
                  <a:lnTo>
                    <a:pt x="167" y="2479323"/>
                  </a:lnTo>
                  <a:lnTo>
                    <a:pt x="56259" y="2479323"/>
                  </a:lnTo>
                  <a:close/>
                  <a:moveTo>
                    <a:pt x="86647" y="2442008"/>
                  </a:moveTo>
                  <a:lnTo>
                    <a:pt x="95847" y="2442008"/>
                  </a:lnTo>
                  <a:cubicBezTo>
                    <a:pt x="106997" y="2442008"/>
                    <a:pt x="114079" y="2447976"/>
                    <a:pt x="114079" y="2457343"/>
                  </a:cubicBezTo>
                  <a:cubicBezTo>
                    <a:pt x="114079" y="2466434"/>
                    <a:pt x="107221" y="2472127"/>
                    <a:pt x="96181" y="2472127"/>
                  </a:cubicBezTo>
                  <a:cubicBezTo>
                    <a:pt x="86144" y="2472127"/>
                    <a:pt x="79007" y="2466548"/>
                    <a:pt x="78116" y="2457962"/>
                  </a:cubicBezTo>
                  <a:lnTo>
                    <a:pt x="68804" y="2457962"/>
                  </a:lnTo>
                  <a:cubicBezTo>
                    <a:pt x="69529" y="2471851"/>
                    <a:pt x="80569" y="2480999"/>
                    <a:pt x="96459" y="2480999"/>
                  </a:cubicBezTo>
                  <a:cubicBezTo>
                    <a:pt x="112517" y="2480999"/>
                    <a:pt x="124003" y="2471232"/>
                    <a:pt x="124003" y="2457572"/>
                  </a:cubicBezTo>
                  <a:cubicBezTo>
                    <a:pt x="124003" y="2446587"/>
                    <a:pt x="117647" y="2439057"/>
                    <a:pt x="106942" y="2437658"/>
                  </a:cubicBezTo>
                  <a:lnTo>
                    <a:pt x="106942" y="2436763"/>
                  </a:lnTo>
                  <a:cubicBezTo>
                    <a:pt x="115584" y="2434650"/>
                    <a:pt x="120658" y="2427729"/>
                    <a:pt x="120658" y="2418029"/>
                  </a:cubicBezTo>
                  <a:cubicBezTo>
                    <a:pt x="120658" y="2405807"/>
                    <a:pt x="110399" y="2397163"/>
                    <a:pt x="96013" y="2397163"/>
                  </a:cubicBezTo>
                  <a:cubicBezTo>
                    <a:pt x="81126" y="2397163"/>
                    <a:pt x="71313" y="2405807"/>
                    <a:pt x="70365" y="2419752"/>
                  </a:cubicBezTo>
                  <a:lnTo>
                    <a:pt x="79789" y="2419752"/>
                  </a:lnTo>
                  <a:cubicBezTo>
                    <a:pt x="80569" y="2411109"/>
                    <a:pt x="86590" y="2405807"/>
                    <a:pt x="95623" y="2405807"/>
                  </a:cubicBezTo>
                  <a:cubicBezTo>
                    <a:pt x="104712" y="2405807"/>
                    <a:pt x="110733" y="2411223"/>
                    <a:pt x="110733" y="2419419"/>
                  </a:cubicBezTo>
                  <a:cubicBezTo>
                    <a:pt x="110733" y="2427843"/>
                    <a:pt x="104433" y="2433755"/>
                    <a:pt x="95400" y="2433755"/>
                  </a:cubicBezTo>
                  <a:lnTo>
                    <a:pt x="86647" y="2433755"/>
                  </a:lnTo>
                  <a:lnTo>
                    <a:pt x="86647" y="2442008"/>
                  </a:lnTo>
                  <a:close/>
                  <a:moveTo>
                    <a:pt x="56259" y="2679226"/>
                  </a:moveTo>
                  <a:lnTo>
                    <a:pt x="56259" y="2670583"/>
                  </a:lnTo>
                  <a:lnTo>
                    <a:pt x="33621" y="2670583"/>
                  </a:lnTo>
                  <a:lnTo>
                    <a:pt x="33621" y="2598742"/>
                  </a:lnTo>
                  <a:lnTo>
                    <a:pt x="23975" y="2598742"/>
                  </a:lnTo>
                  <a:lnTo>
                    <a:pt x="0" y="2614305"/>
                  </a:lnTo>
                  <a:lnTo>
                    <a:pt x="0" y="2624786"/>
                  </a:lnTo>
                  <a:lnTo>
                    <a:pt x="23027" y="2609898"/>
                  </a:lnTo>
                  <a:lnTo>
                    <a:pt x="23920" y="2609898"/>
                  </a:lnTo>
                  <a:lnTo>
                    <a:pt x="23920" y="2670583"/>
                  </a:lnTo>
                  <a:lnTo>
                    <a:pt x="167" y="2670583"/>
                  </a:lnTo>
                  <a:lnTo>
                    <a:pt x="167" y="2679226"/>
                  </a:lnTo>
                  <a:lnTo>
                    <a:pt x="56259" y="2679226"/>
                  </a:lnTo>
                  <a:close/>
                  <a:moveTo>
                    <a:pt x="105882" y="2679226"/>
                  </a:moveTo>
                  <a:lnTo>
                    <a:pt x="114859" y="2679226"/>
                  </a:lnTo>
                  <a:lnTo>
                    <a:pt x="114859" y="2662216"/>
                  </a:lnTo>
                  <a:lnTo>
                    <a:pt x="127181" y="2662216"/>
                  </a:lnTo>
                  <a:lnTo>
                    <a:pt x="127181" y="2653572"/>
                  </a:lnTo>
                  <a:lnTo>
                    <a:pt x="114915" y="2653572"/>
                  </a:lnTo>
                  <a:lnTo>
                    <a:pt x="114915" y="2630698"/>
                  </a:lnTo>
                  <a:lnTo>
                    <a:pt x="105994" y="2630698"/>
                  </a:lnTo>
                  <a:lnTo>
                    <a:pt x="105994" y="2653677"/>
                  </a:lnTo>
                  <a:lnTo>
                    <a:pt x="79621" y="2653677"/>
                  </a:lnTo>
                  <a:lnTo>
                    <a:pt x="79621" y="2652953"/>
                  </a:lnTo>
                  <a:lnTo>
                    <a:pt x="106552" y="2598742"/>
                  </a:lnTo>
                  <a:lnTo>
                    <a:pt x="96515" y="2598742"/>
                  </a:lnTo>
                  <a:lnTo>
                    <a:pt x="69195" y="2654238"/>
                  </a:lnTo>
                  <a:lnTo>
                    <a:pt x="69195" y="2662216"/>
                  </a:lnTo>
                  <a:lnTo>
                    <a:pt x="105882" y="2662216"/>
                  </a:lnTo>
                  <a:lnTo>
                    <a:pt x="105882" y="2679226"/>
                  </a:lnTo>
                  <a:close/>
                  <a:moveTo>
                    <a:pt x="56259" y="2879129"/>
                  </a:moveTo>
                  <a:lnTo>
                    <a:pt x="56259" y="2870486"/>
                  </a:lnTo>
                  <a:lnTo>
                    <a:pt x="33621" y="2870486"/>
                  </a:lnTo>
                  <a:lnTo>
                    <a:pt x="33621" y="2798645"/>
                  </a:lnTo>
                  <a:lnTo>
                    <a:pt x="23975" y="2798645"/>
                  </a:lnTo>
                  <a:lnTo>
                    <a:pt x="0" y="2814208"/>
                  </a:lnTo>
                  <a:lnTo>
                    <a:pt x="0" y="2824689"/>
                  </a:lnTo>
                  <a:lnTo>
                    <a:pt x="23027" y="2809801"/>
                  </a:lnTo>
                  <a:lnTo>
                    <a:pt x="23920" y="2809801"/>
                  </a:lnTo>
                  <a:lnTo>
                    <a:pt x="23920" y="2870486"/>
                  </a:lnTo>
                  <a:lnTo>
                    <a:pt x="167" y="2870486"/>
                  </a:lnTo>
                  <a:lnTo>
                    <a:pt x="167" y="2879129"/>
                  </a:lnTo>
                  <a:lnTo>
                    <a:pt x="56259" y="2879129"/>
                  </a:lnTo>
                  <a:close/>
                  <a:moveTo>
                    <a:pt x="95790" y="2880748"/>
                  </a:moveTo>
                  <a:cubicBezTo>
                    <a:pt x="112127" y="2880748"/>
                    <a:pt x="123223" y="2869705"/>
                    <a:pt x="123223" y="2853418"/>
                  </a:cubicBezTo>
                  <a:cubicBezTo>
                    <a:pt x="123223" y="2837578"/>
                    <a:pt x="112852" y="2826479"/>
                    <a:pt x="97965" y="2826479"/>
                  </a:cubicBezTo>
                  <a:cubicBezTo>
                    <a:pt x="90884" y="2826479"/>
                    <a:pt x="85141" y="2828982"/>
                    <a:pt x="81182" y="2833780"/>
                  </a:cubicBezTo>
                  <a:lnTo>
                    <a:pt x="80290" y="2833780"/>
                  </a:lnTo>
                  <a:lnTo>
                    <a:pt x="82521" y="2807516"/>
                  </a:lnTo>
                  <a:lnTo>
                    <a:pt x="118763" y="2807516"/>
                  </a:lnTo>
                  <a:lnTo>
                    <a:pt x="118763" y="2798645"/>
                  </a:lnTo>
                  <a:lnTo>
                    <a:pt x="74770" y="2798645"/>
                  </a:lnTo>
                  <a:lnTo>
                    <a:pt x="70700" y="2844099"/>
                  </a:lnTo>
                  <a:lnTo>
                    <a:pt x="80011" y="2844099"/>
                  </a:lnTo>
                  <a:cubicBezTo>
                    <a:pt x="83189" y="2838416"/>
                    <a:pt x="89155" y="2835122"/>
                    <a:pt x="96348" y="2835122"/>
                  </a:cubicBezTo>
                  <a:cubicBezTo>
                    <a:pt x="106663" y="2835122"/>
                    <a:pt x="113633" y="2842595"/>
                    <a:pt x="113633" y="2853637"/>
                  </a:cubicBezTo>
                  <a:cubicBezTo>
                    <a:pt x="113633" y="2864575"/>
                    <a:pt x="106718" y="2871876"/>
                    <a:pt x="96348" y="2871876"/>
                  </a:cubicBezTo>
                  <a:cubicBezTo>
                    <a:pt x="86925" y="2871876"/>
                    <a:pt x="79732" y="2866079"/>
                    <a:pt x="78841" y="2857654"/>
                  </a:cubicBezTo>
                  <a:lnTo>
                    <a:pt x="69362" y="2857654"/>
                  </a:lnTo>
                  <a:cubicBezTo>
                    <a:pt x="70197" y="2871485"/>
                    <a:pt x="80792" y="2880748"/>
                    <a:pt x="95790" y="2880748"/>
                  </a:cubicBezTo>
                  <a:close/>
                  <a:moveTo>
                    <a:pt x="56259" y="3079033"/>
                  </a:moveTo>
                  <a:lnTo>
                    <a:pt x="56259" y="3070389"/>
                  </a:lnTo>
                  <a:lnTo>
                    <a:pt x="33621" y="3070389"/>
                  </a:lnTo>
                  <a:lnTo>
                    <a:pt x="33621" y="2998548"/>
                  </a:lnTo>
                  <a:lnTo>
                    <a:pt x="23975" y="2998548"/>
                  </a:lnTo>
                  <a:lnTo>
                    <a:pt x="0" y="3014112"/>
                  </a:lnTo>
                  <a:lnTo>
                    <a:pt x="0" y="3024592"/>
                  </a:lnTo>
                  <a:lnTo>
                    <a:pt x="23027" y="3009704"/>
                  </a:lnTo>
                  <a:lnTo>
                    <a:pt x="23920" y="3009704"/>
                  </a:lnTo>
                  <a:lnTo>
                    <a:pt x="23920" y="3070389"/>
                  </a:lnTo>
                  <a:lnTo>
                    <a:pt x="167" y="3070389"/>
                  </a:lnTo>
                  <a:lnTo>
                    <a:pt x="167" y="3079033"/>
                  </a:lnTo>
                  <a:lnTo>
                    <a:pt x="56259" y="3079033"/>
                  </a:lnTo>
                  <a:close/>
                  <a:moveTo>
                    <a:pt x="124059" y="3053207"/>
                  </a:moveTo>
                  <a:cubicBezTo>
                    <a:pt x="124059" y="3038538"/>
                    <a:pt x="113465" y="3027667"/>
                    <a:pt x="99136" y="3027667"/>
                  </a:cubicBezTo>
                  <a:cubicBezTo>
                    <a:pt x="94006" y="3027667"/>
                    <a:pt x="88207" y="3030056"/>
                    <a:pt x="85810" y="3033293"/>
                  </a:cubicBezTo>
                  <a:lnTo>
                    <a:pt x="84974" y="3032845"/>
                  </a:lnTo>
                  <a:cubicBezTo>
                    <a:pt x="85364" y="3031960"/>
                    <a:pt x="85141" y="3032179"/>
                    <a:pt x="87594" y="3028724"/>
                  </a:cubicBezTo>
                  <a:lnTo>
                    <a:pt x="109563" y="2998548"/>
                  </a:lnTo>
                  <a:lnTo>
                    <a:pt x="98244" y="2998548"/>
                  </a:lnTo>
                  <a:cubicBezTo>
                    <a:pt x="97686" y="2999385"/>
                    <a:pt x="80959" y="3022812"/>
                    <a:pt x="80234" y="3024040"/>
                  </a:cubicBezTo>
                  <a:cubicBezTo>
                    <a:pt x="72539" y="3035244"/>
                    <a:pt x="69362" y="3043783"/>
                    <a:pt x="69362" y="3053207"/>
                  </a:cubicBezTo>
                  <a:cubicBezTo>
                    <a:pt x="69362" y="3069218"/>
                    <a:pt x="80792" y="3080708"/>
                    <a:pt x="96627" y="3080708"/>
                  </a:cubicBezTo>
                  <a:cubicBezTo>
                    <a:pt x="112573" y="3080708"/>
                    <a:pt x="124059" y="3069161"/>
                    <a:pt x="124059" y="3053207"/>
                  </a:cubicBezTo>
                  <a:close/>
                  <a:moveTo>
                    <a:pt x="96683" y="3071950"/>
                  </a:moveTo>
                  <a:cubicBezTo>
                    <a:pt x="86590" y="3071950"/>
                    <a:pt x="78896" y="3064030"/>
                    <a:pt x="78896" y="3053711"/>
                  </a:cubicBezTo>
                  <a:cubicBezTo>
                    <a:pt x="78896" y="3043336"/>
                    <a:pt x="86590" y="3035416"/>
                    <a:pt x="96683" y="3035416"/>
                  </a:cubicBezTo>
                  <a:cubicBezTo>
                    <a:pt x="106831" y="3035416"/>
                    <a:pt x="114525" y="3043336"/>
                    <a:pt x="114525" y="3053711"/>
                  </a:cubicBezTo>
                  <a:cubicBezTo>
                    <a:pt x="114525" y="3064030"/>
                    <a:pt x="106831" y="3071950"/>
                    <a:pt x="96683" y="3071950"/>
                  </a:cubicBezTo>
                  <a:close/>
                </a:path>
              </a:pathLst>
            </a:custGeom>
            <a:solidFill>
              <a:srgbClr val="586069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192"/>
            <p:cNvSpPr/>
            <p:nvPr/>
          </p:nvSpPr>
          <p:spPr>
            <a:xfrm>
              <a:off x="5262233" y="3483799"/>
              <a:ext cx="263674" cy="262651"/>
            </a:xfrm>
            <a:custGeom>
              <a:avLst/>
              <a:gdLst/>
              <a:ahLst/>
              <a:cxnLst/>
              <a:rect l="l" t="t" r="r" b="b"/>
              <a:pathLst>
                <a:path w="263674" h="262651" extrusionOk="0">
                  <a:moveTo>
                    <a:pt x="1446" y="61633"/>
                  </a:moveTo>
                  <a:lnTo>
                    <a:pt x="10934" y="61633"/>
                  </a:lnTo>
                  <a:lnTo>
                    <a:pt x="10934" y="25992"/>
                  </a:lnTo>
                  <a:cubicBezTo>
                    <a:pt x="10934" y="15673"/>
                    <a:pt x="17623" y="8702"/>
                    <a:pt x="27596" y="8702"/>
                  </a:cubicBezTo>
                  <a:cubicBezTo>
                    <a:pt x="37026" y="8702"/>
                    <a:pt x="41480" y="13832"/>
                    <a:pt x="41480" y="24765"/>
                  </a:cubicBezTo>
                  <a:lnTo>
                    <a:pt x="41480" y="61633"/>
                  </a:lnTo>
                  <a:lnTo>
                    <a:pt x="50967" y="61633"/>
                  </a:lnTo>
                  <a:lnTo>
                    <a:pt x="50967" y="22366"/>
                  </a:lnTo>
                  <a:cubicBezTo>
                    <a:pt x="50967" y="7865"/>
                    <a:pt x="43830" y="0"/>
                    <a:pt x="30670" y="0"/>
                  </a:cubicBezTo>
                  <a:cubicBezTo>
                    <a:pt x="21468" y="0"/>
                    <a:pt x="14550" y="4239"/>
                    <a:pt x="11324" y="11769"/>
                  </a:cubicBezTo>
                  <a:lnTo>
                    <a:pt x="10534" y="11769"/>
                  </a:lnTo>
                  <a:lnTo>
                    <a:pt x="10534" y="1116"/>
                  </a:lnTo>
                  <a:lnTo>
                    <a:pt x="1446" y="1116"/>
                  </a:lnTo>
                  <a:lnTo>
                    <a:pt x="1446" y="61633"/>
                  </a:lnTo>
                  <a:close/>
                  <a:moveTo>
                    <a:pt x="90658" y="62692"/>
                  </a:moveTo>
                  <a:cubicBezTo>
                    <a:pt x="99469" y="62692"/>
                    <a:pt x="106054" y="59068"/>
                    <a:pt x="108947" y="52597"/>
                  </a:cubicBezTo>
                  <a:lnTo>
                    <a:pt x="109899" y="52597"/>
                  </a:lnTo>
                  <a:lnTo>
                    <a:pt x="109899" y="61689"/>
                  </a:lnTo>
                  <a:lnTo>
                    <a:pt x="118929" y="61689"/>
                  </a:lnTo>
                  <a:lnTo>
                    <a:pt x="118929" y="20246"/>
                  </a:lnTo>
                  <a:cubicBezTo>
                    <a:pt x="118929" y="7641"/>
                    <a:pt x="110793" y="390"/>
                    <a:pt x="96576" y="390"/>
                  </a:cubicBezTo>
                  <a:cubicBezTo>
                    <a:pt x="84196" y="390"/>
                    <a:pt x="74823" y="7028"/>
                    <a:pt x="73710" y="16733"/>
                  </a:cubicBezTo>
                  <a:lnTo>
                    <a:pt x="83026" y="16733"/>
                  </a:lnTo>
                  <a:cubicBezTo>
                    <a:pt x="84586" y="11546"/>
                    <a:pt x="89487" y="8589"/>
                    <a:pt x="96462" y="8589"/>
                  </a:cubicBezTo>
                  <a:cubicBezTo>
                    <a:pt x="104884" y="8589"/>
                    <a:pt x="109508" y="12773"/>
                    <a:pt x="109508" y="20359"/>
                  </a:cubicBezTo>
                  <a:lnTo>
                    <a:pt x="109508" y="25825"/>
                  </a:lnTo>
                  <a:lnTo>
                    <a:pt x="92894" y="26661"/>
                  </a:lnTo>
                  <a:cubicBezTo>
                    <a:pt x="79124" y="27386"/>
                    <a:pt x="71426" y="33745"/>
                    <a:pt x="71426" y="44454"/>
                  </a:cubicBezTo>
                  <a:cubicBezTo>
                    <a:pt x="71426" y="55442"/>
                    <a:pt x="79124" y="62692"/>
                    <a:pt x="90658" y="62692"/>
                  </a:cubicBezTo>
                  <a:close/>
                  <a:moveTo>
                    <a:pt x="93398" y="54382"/>
                  </a:moveTo>
                  <a:cubicBezTo>
                    <a:pt x="85757" y="54382"/>
                    <a:pt x="81018" y="50477"/>
                    <a:pt x="81018" y="44120"/>
                  </a:cubicBezTo>
                  <a:cubicBezTo>
                    <a:pt x="81018" y="37816"/>
                    <a:pt x="85481" y="34191"/>
                    <a:pt x="93950" y="33801"/>
                  </a:cubicBezTo>
                  <a:lnTo>
                    <a:pt x="109508" y="33075"/>
                  </a:lnTo>
                  <a:lnTo>
                    <a:pt x="109508" y="40215"/>
                  </a:lnTo>
                  <a:cubicBezTo>
                    <a:pt x="109508" y="48302"/>
                    <a:pt x="102533" y="54382"/>
                    <a:pt x="93398" y="54382"/>
                  </a:cubicBezTo>
                  <a:close/>
                  <a:moveTo>
                    <a:pt x="196540" y="17068"/>
                  </a:moveTo>
                  <a:cubicBezTo>
                    <a:pt x="196540" y="5856"/>
                    <a:pt x="192134" y="0"/>
                    <a:pt x="183722" y="0"/>
                  </a:cubicBezTo>
                  <a:cubicBezTo>
                    <a:pt x="177642" y="0"/>
                    <a:pt x="172789" y="3681"/>
                    <a:pt x="171228" y="9482"/>
                  </a:cubicBezTo>
                  <a:lnTo>
                    <a:pt x="170229" y="9482"/>
                  </a:lnTo>
                  <a:cubicBezTo>
                    <a:pt x="168944" y="3514"/>
                    <a:pt x="164929" y="0"/>
                    <a:pt x="159238" y="0"/>
                  </a:cubicBezTo>
                  <a:cubicBezTo>
                    <a:pt x="153557" y="0"/>
                    <a:pt x="149208" y="3570"/>
                    <a:pt x="147705" y="9650"/>
                  </a:cubicBezTo>
                  <a:lnTo>
                    <a:pt x="146696" y="9650"/>
                  </a:lnTo>
                  <a:lnTo>
                    <a:pt x="146696" y="1116"/>
                  </a:lnTo>
                  <a:lnTo>
                    <a:pt x="138218" y="1116"/>
                  </a:lnTo>
                  <a:lnTo>
                    <a:pt x="138218" y="61633"/>
                  </a:lnTo>
                  <a:lnTo>
                    <a:pt x="146753" y="61633"/>
                  </a:lnTo>
                  <a:lnTo>
                    <a:pt x="146753" y="20804"/>
                  </a:lnTo>
                  <a:cubicBezTo>
                    <a:pt x="146753" y="13275"/>
                    <a:pt x="150103" y="8645"/>
                    <a:pt x="155451" y="8645"/>
                  </a:cubicBezTo>
                  <a:cubicBezTo>
                    <a:pt x="160580" y="8645"/>
                    <a:pt x="163254" y="12494"/>
                    <a:pt x="163254" y="19801"/>
                  </a:cubicBezTo>
                  <a:lnTo>
                    <a:pt x="163254" y="61633"/>
                  </a:lnTo>
                  <a:lnTo>
                    <a:pt x="171733" y="61633"/>
                  </a:lnTo>
                  <a:lnTo>
                    <a:pt x="171733" y="20804"/>
                  </a:lnTo>
                  <a:cubicBezTo>
                    <a:pt x="171733" y="13275"/>
                    <a:pt x="174968" y="8645"/>
                    <a:pt x="180259" y="8645"/>
                  </a:cubicBezTo>
                  <a:cubicBezTo>
                    <a:pt x="185340" y="8645"/>
                    <a:pt x="188014" y="12494"/>
                    <a:pt x="188014" y="19856"/>
                  </a:cubicBezTo>
                  <a:lnTo>
                    <a:pt x="188014" y="61633"/>
                  </a:lnTo>
                  <a:lnTo>
                    <a:pt x="196540" y="61633"/>
                  </a:lnTo>
                  <a:lnTo>
                    <a:pt x="196540" y="17068"/>
                  </a:lnTo>
                  <a:close/>
                  <a:moveTo>
                    <a:pt x="254311" y="46016"/>
                  </a:moveTo>
                  <a:cubicBezTo>
                    <a:pt x="252636" y="51314"/>
                    <a:pt x="247003" y="54550"/>
                    <a:pt x="239362" y="54550"/>
                  </a:cubicBezTo>
                  <a:cubicBezTo>
                    <a:pt x="229046" y="54550"/>
                    <a:pt x="222471" y="47410"/>
                    <a:pt x="222471" y="36310"/>
                  </a:cubicBezTo>
                  <a:lnTo>
                    <a:pt x="222471" y="33856"/>
                  </a:lnTo>
                  <a:lnTo>
                    <a:pt x="263675" y="33856"/>
                  </a:lnTo>
                  <a:lnTo>
                    <a:pt x="263675" y="27944"/>
                  </a:lnTo>
                  <a:cubicBezTo>
                    <a:pt x="263675" y="10430"/>
                    <a:pt x="254416" y="0"/>
                    <a:pt x="238696" y="0"/>
                  </a:cubicBezTo>
                  <a:cubicBezTo>
                    <a:pt x="223308" y="0"/>
                    <a:pt x="213108" y="10486"/>
                    <a:pt x="213108" y="26438"/>
                  </a:cubicBezTo>
                  <a:lnTo>
                    <a:pt x="213108" y="35529"/>
                  </a:lnTo>
                  <a:cubicBezTo>
                    <a:pt x="213108" y="52765"/>
                    <a:pt x="222747" y="62749"/>
                    <a:pt x="239362" y="62749"/>
                  </a:cubicBezTo>
                  <a:cubicBezTo>
                    <a:pt x="252075" y="62749"/>
                    <a:pt x="261667" y="56000"/>
                    <a:pt x="263503" y="46016"/>
                  </a:cubicBezTo>
                  <a:lnTo>
                    <a:pt x="254311" y="46016"/>
                  </a:lnTo>
                  <a:close/>
                  <a:moveTo>
                    <a:pt x="238639" y="8144"/>
                  </a:moveTo>
                  <a:cubicBezTo>
                    <a:pt x="248402" y="8144"/>
                    <a:pt x="254311" y="15116"/>
                    <a:pt x="254311" y="26661"/>
                  </a:cubicBezTo>
                  <a:lnTo>
                    <a:pt x="222471" y="26661"/>
                  </a:lnTo>
                  <a:cubicBezTo>
                    <a:pt x="222471" y="15059"/>
                    <a:pt x="228552" y="8144"/>
                    <a:pt x="238639" y="8144"/>
                  </a:cubicBezTo>
                  <a:close/>
                  <a:moveTo>
                    <a:pt x="26207" y="262652"/>
                  </a:moveTo>
                  <a:cubicBezTo>
                    <a:pt x="42212" y="262652"/>
                    <a:pt x="52413" y="252222"/>
                    <a:pt x="52413" y="235879"/>
                  </a:cubicBezTo>
                  <a:lnTo>
                    <a:pt x="52413" y="226732"/>
                  </a:lnTo>
                  <a:cubicBezTo>
                    <a:pt x="52413" y="210389"/>
                    <a:pt x="42212" y="199958"/>
                    <a:pt x="26207" y="199958"/>
                  </a:cubicBezTo>
                  <a:cubicBezTo>
                    <a:pt x="10201" y="199958"/>
                    <a:pt x="0" y="210389"/>
                    <a:pt x="0" y="226732"/>
                  </a:cubicBezTo>
                  <a:lnTo>
                    <a:pt x="0" y="235879"/>
                  </a:lnTo>
                  <a:cubicBezTo>
                    <a:pt x="0" y="252222"/>
                    <a:pt x="10201" y="262652"/>
                    <a:pt x="26207" y="262652"/>
                  </a:cubicBezTo>
                  <a:close/>
                  <a:moveTo>
                    <a:pt x="26207" y="208326"/>
                  </a:moveTo>
                  <a:cubicBezTo>
                    <a:pt x="36579" y="208326"/>
                    <a:pt x="43050" y="215688"/>
                    <a:pt x="43050" y="227568"/>
                  </a:cubicBezTo>
                  <a:lnTo>
                    <a:pt x="43050" y="234986"/>
                  </a:lnTo>
                  <a:cubicBezTo>
                    <a:pt x="43050" y="246922"/>
                    <a:pt x="36579" y="254229"/>
                    <a:pt x="26207" y="254229"/>
                  </a:cubicBezTo>
                  <a:cubicBezTo>
                    <a:pt x="15834" y="254229"/>
                    <a:pt x="9364" y="246922"/>
                    <a:pt x="9364" y="234986"/>
                  </a:cubicBezTo>
                  <a:lnTo>
                    <a:pt x="9364" y="227568"/>
                  </a:lnTo>
                  <a:cubicBezTo>
                    <a:pt x="9364" y="215688"/>
                    <a:pt x="15834" y="208326"/>
                    <a:pt x="26207" y="208326"/>
                  </a:cubicBezTo>
                  <a:close/>
                  <a:moveTo>
                    <a:pt x="72035" y="261536"/>
                  </a:moveTo>
                  <a:lnTo>
                    <a:pt x="81513" y="261536"/>
                  </a:lnTo>
                  <a:lnTo>
                    <a:pt x="81513" y="225895"/>
                  </a:lnTo>
                  <a:cubicBezTo>
                    <a:pt x="81513" y="215576"/>
                    <a:pt x="88212" y="208605"/>
                    <a:pt x="98185" y="208605"/>
                  </a:cubicBezTo>
                  <a:cubicBezTo>
                    <a:pt x="107615" y="208605"/>
                    <a:pt x="112068" y="213735"/>
                    <a:pt x="112068" y="224668"/>
                  </a:cubicBezTo>
                  <a:lnTo>
                    <a:pt x="112068" y="261536"/>
                  </a:lnTo>
                  <a:lnTo>
                    <a:pt x="121555" y="261536"/>
                  </a:lnTo>
                  <a:lnTo>
                    <a:pt x="121555" y="222269"/>
                  </a:lnTo>
                  <a:cubicBezTo>
                    <a:pt x="121555" y="207768"/>
                    <a:pt x="114419" y="199903"/>
                    <a:pt x="101258" y="199903"/>
                  </a:cubicBezTo>
                  <a:cubicBezTo>
                    <a:pt x="92056" y="199903"/>
                    <a:pt x="85138" y="204142"/>
                    <a:pt x="81903" y="211672"/>
                  </a:cubicBezTo>
                  <a:lnTo>
                    <a:pt x="81123" y="211672"/>
                  </a:lnTo>
                  <a:lnTo>
                    <a:pt x="81123" y="201019"/>
                  </a:lnTo>
                  <a:lnTo>
                    <a:pt x="72035" y="201019"/>
                  </a:lnTo>
                  <a:lnTo>
                    <a:pt x="72035" y="261536"/>
                  </a:lnTo>
                  <a:close/>
                </a:path>
              </a:pathLst>
            </a:custGeom>
            <a:solidFill>
              <a:srgbClr val="6E768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192"/>
            <p:cNvSpPr/>
            <p:nvPr/>
          </p:nvSpPr>
          <p:spPr>
            <a:xfrm>
              <a:off x="5419521" y="3454516"/>
              <a:ext cx="1798552" cy="291154"/>
            </a:xfrm>
            <a:custGeom>
              <a:avLst/>
              <a:gdLst/>
              <a:ahLst/>
              <a:cxnLst/>
              <a:rect l="l" t="t" r="r" b="b"/>
              <a:pathLst>
                <a:path w="1798552" h="291154" extrusionOk="0">
                  <a:moveTo>
                    <a:pt x="151274" y="48415"/>
                  </a:moveTo>
                  <a:cubicBezTo>
                    <a:pt x="156793" y="48415"/>
                    <a:pt x="161360" y="43729"/>
                    <a:pt x="161360" y="38096"/>
                  </a:cubicBezTo>
                  <a:cubicBezTo>
                    <a:pt x="161360" y="32462"/>
                    <a:pt x="156793" y="27777"/>
                    <a:pt x="151274" y="27777"/>
                  </a:cubicBezTo>
                  <a:cubicBezTo>
                    <a:pt x="145754" y="27777"/>
                    <a:pt x="141177" y="32462"/>
                    <a:pt x="141177" y="38096"/>
                  </a:cubicBezTo>
                  <a:cubicBezTo>
                    <a:pt x="141177" y="43729"/>
                    <a:pt x="145754" y="48415"/>
                    <a:pt x="151274" y="48415"/>
                  </a:cubicBezTo>
                  <a:close/>
                  <a:moveTo>
                    <a:pt x="151274" y="91251"/>
                  </a:moveTo>
                  <a:cubicBezTo>
                    <a:pt x="156793" y="91251"/>
                    <a:pt x="161360" y="86621"/>
                    <a:pt x="161360" y="80932"/>
                  </a:cubicBezTo>
                  <a:cubicBezTo>
                    <a:pt x="161360" y="75299"/>
                    <a:pt x="156793" y="70669"/>
                    <a:pt x="151274" y="70669"/>
                  </a:cubicBezTo>
                  <a:cubicBezTo>
                    <a:pt x="145754" y="70669"/>
                    <a:pt x="141177" y="75299"/>
                    <a:pt x="141177" y="80932"/>
                  </a:cubicBezTo>
                  <a:cubicBezTo>
                    <a:pt x="141177" y="86621"/>
                    <a:pt x="145754" y="91251"/>
                    <a:pt x="151274" y="91251"/>
                  </a:cubicBezTo>
                  <a:close/>
                  <a:moveTo>
                    <a:pt x="313243" y="90916"/>
                  </a:moveTo>
                  <a:lnTo>
                    <a:pt x="323615" y="90916"/>
                  </a:lnTo>
                  <a:lnTo>
                    <a:pt x="297694" y="10430"/>
                  </a:lnTo>
                  <a:lnTo>
                    <a:pt x="287207" y="10430"/>
                  </a:lnTo>
                  <a:lnTo>
                    <a:pt x="261277" y="90916"/>
                  </a:lnTo>
                  <a:lnTo>
                    <a:pt x="271259" y="90916"/>
                  </a:lnTo>
                  <a:lnTo>
                    <a:pt x="278291" y="67824"/>
                  </a:lnTo>
                  <a:lnTo>
                    <a:pt x="306277" y="67824"/>
                  </a:lnTo>
                  <a:lnTo>
                    <a:pt x="313243" y="90916"/>
                  </a:lnTo>
                  <a:close/>
                  <a:moveTo>
                    <a:pt x="292175" y="22255"/>
                  </a:moveTo>
                  <a:lnTo>
                    <a:pt x="292451" y="22255"/>
                  </a:lnTo>
                  <a:lnTo>
                    <a:pt x="303708" y="59403"/>
                  </a:lnTo>
                  <a:lnTo>
                    <a:pt x="280851" y="59403"/>
                  </a:lnTo>
                  <a:lnTo>
                    <a:pt x="292175" y="22255"/>
                  </a:lnTo>
                  <a:close/>
                  <a:moveTo>
                    <a:pt x="359242" y="91920"/>
                  </a:moveTo>
                  <a:cubicBezTo>
                    <a:pt x="367892" y="91920"/>
                    <a:pt x="374239" y="88350"/>
                    <a:pt x="377370" y="81657"/>
                  </a:cubicBezTo>
                  <a:lnTo>
                    <a:pt x="378426" y="81657"/>
                  </a:lnTo>
                  <a:lnTo>
                    <a:pt x="378426" y="90916"/>
                  </a:lnTo>
                  <a:lnTo>
                    <a:pt x="387733" y="90916"/>
                  </a:lnTo>
                  <a:lnTo>
                    <a:pt x="387733" y="6638"/>
                  </a:lnTo>
                  <a:lnTo>
                    <a:pt x="378093" y="6638"/>
                  </a:lnTo>
                  <a:lnTo>
                    <a:pt x="378093" y="39769"/>
                  </a:lnTo>
                  <a:lnTo>
                    <a:pt x="377085" y="39769"/>
                  </a:lnTo>
                  <a:cubicBezTo>
                    <a:pt x="374468" y="33132"/>
                    <a:pt x="367997" y="29394"/>
                    <a:pt x="359242" y="29394"/>
                  </a:cubicBezTo>
                  <a:cubicBezTo>
                    <a:pt x="345254" y="29394"/>
                    <a:pt x="336109" y="39490"/>
                    <a:pt x="336109" y="54996"/>
                  </a:cubicBezTo>
                  <a:lnTo>
                    <a:pt x="336109" y="66263"/>
                  </a:lnTo>
                  <a:cubicBezTo>
                    <a:pt x="336109" y="81824"/>
                    <a:pt x="345254" y="91920"/>
                    <a:pt x="359242" y="91920"/>
                  </a:cubicBezTo>
                  <a:close/>
                  <a:moveTo>
                    <a:pt x="362031" y="83275"/>
                  </a:moveTo>
                  <a:cubicBezTo>
                    <a:pt x="352048" y="83275"/>
                    <a:pt x="345644" y="76079"/>
                    <a:pt x="345644" y="64924"/>
                  </a:cubicBezTo>
                  <a:lnTo>
                    <a:pt x="345644" y="56223"/>
                  </a:lnTo>
                  <a:cubicBezTo>
                    <a:pt x="345644" y="45068"/>
                    <a:pt x="352048" y="37928"/>
                    <a:pt x="362031" y="37928"/>
                  </a:cubicBezTo>
                  <a:cubicBezTo>
                    <a:pt x="371956" y="37928"/>
                    <a:pt x="378369" y="45068"/>
                    <a:pt x="378369" y="56223"/>
                  </a:cubicBezTo>
                  <a:lnTo>
                    <a:pt x="378369" y="64924"/>
                  </a:lnTo>
                  <a:cubicBezTo>
                    <a:pt x="378369" y="76135"/>
                    <a:pt x="371956" y="83275"/>
                    <a:pt x="362031" y="83275"/>
                  </a:cubicBezTo>
                  <a:close/>
                  <a:moveTo>
                    <a:pt x="429831" y="91920"/>
                  </a:moveTo>
                  <a:cubicBezTo>
                    <a:pt x="438471" y="91920"/>
                    <a:pt x="444828" y="88350"/>
                    <a:pt x="447959" y="81657"/>
                  </a:cubicBezTo>
                  <a:lnTo>
                    <a:pt x="449015" y="81657"/>
                  </a:lnTo>
                  <a:lnTo>
                    <a:pt x="449015" y="90916"/>
                  </a:lnTo>
                  <a:lnTo>
                    <a:pt x="458321" y="90916"/>
                  </a:lnTo>
                  <a:lnTo>
                    <a:pt x="458321" y="6638"/>
                  </a:lnTo>
                  <a:lnTo>
                    <a:pt x="448682" y="6638"/>
                  </a:lnTo>
                  <a:lnTo>
                    <a:pt x="448682" y="39769"/>
                  </a:lnTo>
                  <a:lnTo>
                    <a:pt x="447673" y="39769"/>
                  </a:lnTo>
                  <a:cubicBezTo>
                    <a:pt x="445056" y="33132"/>
                    <a:pt x="438586" y="29394"/>
                    <a:pt x="429831" y="29394"/>
                  </a:cubicBezTo>
                  <a:cubicBezTo>
                    <a:pt x="415843" y="29394"/>
                    <a:pt x="406698" y="39490"/>
                    <a:pt x="406698" y="54996"/>
                  </a:cubicBezTo>
                  <a:lnTo>
                    <a:pt x="406698" y="66263"/>
                  </a:lnTo>
                  <a:cubicBezTo>
                    <a:pt x="406698" y="81824"/>
                    <a:pt x="415843" y="91920"/>
                    <a:pt x="429831" y="91920"/>
                  </a:cubicBezTo>
                  <a:close/>
                  <a:moveTo>
                    <a:pt x="432619" y="83275"/>
                  </a:moveTo>
                  <a:cubicBezTo>
                    <a:pt x="422637" y="83275"/>
                    <a:pt x="416233" y="76079"/>
                    <a:pt x="416233" y="64924"/>
                  </a:cubicBezTo>
                  <a:lnTo>
                    <a:pt x="416233" y="56223"/>
                  </a:lnTo>
                  <a:cubicBezTo>
                    <a:pt x="416233" y="45068"/>
                    <a:pt x="422637" y="37928"/>
                    <a:pt x="432619" y="37928"/>
                  </a:cubicBezTo>
                  <a:cubicBezTo>
                    <a:pt x="442544" y="37928"/>
                    <a:pt x="448958" y="45068"/>
                    <a:pt x="448958" y="56223"/>
                  </a:cubicBezTo>
                  <a:lnTo>
                    <a:pt x="448958" y="64924"/>
                  </a:lnTo>
                  <a:cubicBezTo>
                    <a:pt x="448958" y="76135"/>
                    <a:pt x="442544" y="83275"/>
                    <a:pt x="432619" y="83275"/>
                  </a:cubicBezTo>
                  <a:close/>
                  <a:moveTo>
                    <a:pt x="549988" y="90916"/>
                  </a:moveTo>
                  <a:lnTo>
                    <a:pt x="559465" y="90916"/>
                  </a:lnTo>
                  <a:lnTo>
                    <a:pt x="559465" y="55330"/>
                  </a:lnTo>
                  <a:cubicBezTo>
                    <a:pt x="559465" y="45011"/>
                    <a:pt x="566212" y="38040"/>
                    <a:pt x="576194" y="38040"/>
                  </a:cubicBezTo>
                  <a:cubicBezTo>
                    <a:pt x="585672" y="38040"/>
                    <a:pt x="590135" y="43227"/>
                    <a:pt x="590135" y="54103"/>
                  </a:cubicBezTo>
                  <a:lnTo>
                    <a:pt x="590135" y="90916"/>
                  </a:lnTo>
                  <a:lnTo>
                    <a:pt x="599613" y="90916"/>
                  </a:lnTo>
                  <a:lnTo>
                    <a:pt x="599613" y="51705"/>
                  </a:lnTo>
                  <a:cubicBezTo>
                    <a:pt x="599613" y="37259"/>
                    <a:pt x="592476" y="29338"/>
                    <a:pt x="579316" y="29338"/>
                  </a:cubicBezTo>
                  <a:cubicBezTo>
                    <a:pt x="570066" y="29338"/>
                    <a:pt x="563091" y="33578"/>
                    <a:pt x="559913" y="41108"/>
                  </a:cubicBezTo>
                  <a:lnTo>
                    <a:pt x="559132" y="41108"/>
                  </a:lnTo>
                  <a:lnTo>
                    <a:pt x="559132" y="6638"/>
                  </a:lnTo>
                  <a:lnTo>
                    <a:pt x="549988" y="6638"/>
                  </a:lnTo>
                  <a:lnTo>
                    <a:pt x="549988" y="90916"/>
                  </a:lnTo>
                  <a:close/>
                  <a:moveTo>
                    <a:pt x="646450" y="15562"/>
                  </a:moveTo>
                  <a:cubicBezTo>
                    <a:pt x="650913" y="15562"/>
                    <a:pt x="654310" y="12215"/>
                    <a:pt x="654310" y="7753"/>
                  </a:cubicBezTo>
                  <a:cubicBezTo>
                    <a:pt x="654310" y="3347"/>
                    <a:pt x="650913" y="0"/>
                    <a:pt x="646450" y="0"/>
                  </a:cubicBezTo>
                  <a:cubicBezTo>
                    <a:pt x="641987" y="0"/>
                    <a:pt x="638590" y="3347"/>
                    <a:pt x="638590" y="7753"/>
                  </a:cubicBezTo>
                  <a:cubicBezTo>
                    <a:pt x="638590" y="12215"/>
                    <a:pt x="641987" y="15562"/>
                    <a:pt x="646450" y="15562"/>
                  </a:cubicBezTo>
                  <a:close/>
                  <a:moveTo>
                    <a:pt x="671819" y="90916"/>
                  </a:moveTo>
                  <a:lnTo>
                    <a:pt x="671819" y="83051"/>
                  </a:lnTo>
                  <a:lnTo>
                    <a:pt x="651798" y="83051"/>
                  </a:lnTo>
                  <a:lnTo>
                    <a:pt x="651798" y="30399"/>
                  </a:lnTo>
                  <a:lnTo>
                    <a:pt x="621861" y="30399"/>
                  </a:lnTo>
                  <a:lnTo>
                    <a:pt x="621861" y="38263"/>
                  </a:lnTo>
                  <a:lnTo>
                    <a:pt x="642434" y="38263"/>
                  </a:lnTo>
                  <a:lnTo>
                    <a:pt x="642434" y="83051"/>
                  </a:lnTo>
                  <a:lnTo>
                    <a:pt x="621690" y="83051"/>
                  </a:lnTo>
                  <a:lnTo>
                    <a:pt x="621690" y="90916"/>
                  </a:lnTo>
                  <a:lnTo>
                    <a:pt x="671819" y="90916"/>
                  </a:lnTo>
                  <a:close/>
                  <a:moveTo>
                    <a:pt x="714193" y="113617"/>
                  </a:moveTo>
                  <a:cubicBezTo>
                    <a:pt x="730589" y="113617"/>
                    <a:pt x="740286" y="105139"/>
                    <a:pt x="740286" y="90916"/>
                  </a:cubicBezTo>
                  <a:lnTo>
                    <a:pt x="740286" y="30399"/>
                  </a:lnTo>
                  <a:lnTo>
                    <a:pt x="730922" y="30399"/>
                  </a:lnTo>
                  <a:lnTo>
                    <a:pt x="730922" y="39769"/>
                  </a:lnTo>
                  <a:lnTo>
                    <a:pt x="729866" y="39769"/>
                  </a:lnTo>
                  <a:cubicBezTo>
                    <a:pt x="727239" y="33243"/>
                    <a:pt x="720607" y="29394"/>
                    <a:pt x="711852" y="29394"/>
                  </a:cubicBezTo>
                  <a:cubicBezTo>
                    <a:pt x="697693" y="29394"/>
                    <a:pt x="688434" y="39434"/>
                    <a:pt x="688434" y="54996"/>
                  </a:cubicBezTo>
                  <a:lnTo>
                    <a:pt x="688434" y="65872"/>
                  </a:lnTo>
                  <a:cubicBezTo>
                    <a:pt x="688434" y="81378"/>
                    <a:pt x="697636" y="91474"/>
                    <a:pt x="711633" y="91474"/>
                  </a:cubicBezTo>
                  <a:cubicBezTo>
                    <a:pt x="720436" y="91474"/>
                    <a:pt x="727125" y="87625"/>
                    <a:pt x="729809" y="81266"/>
                  </a:cubicBezTo>
                  <a:lnTo>
                    <a:pt x="730808" y="81266"/>
                  </a:lnTo>
                  <a:lnTo>
                    <a:pt x="730808" y="90693"/>
                  </a:lnTo>
                  <a:cubicBezTo>
                    <a:pt x="730808" y="100398"/>
                    <a:pt x="724956" y="105753"/>
                    <a:pt x="714364" y="105753"/>
                  </a:cubicBezTo>
                  <a:cubicBezTo>
                    <a:pt x="706276" y="105753"/>
                    <a:pt x="700195" y="102462"/>
                    <a:pt x="698977" y="97441"/>
                  </a:cubicBezTo>
                  <a:lnTo>
                    <a:pt x="689604" y="97441"/>
                  </a:lnTo>
                  <a:cubicBezTo>
                    <a:pt x="690832" y="107481"/>
                    <a:pt x="700195" y="113617"/>
                    <a:pt x="714193" y="113617"/>
                  </a:cubicBezTo>
                  <a:close/>
                  <a:moveTo>
                    <a:pt x="697969" y="64533"/>
                  </a:moveTo>
                  <a:lnTo>
                    <a:pt x="697969" y="56223"/>
                  </a:lnTo>
                  <a:cubicBezTo>
                    <a:pt x="697969" y="45124"/>
                    <a:pt x="704439" y="37928"/>
                    <a:pt x="714469" y="37928"/>
                  </a:cubicBezTo>
                  <a:cubicBezTo>
                    <a:pt x="724451" y="37928"/>
                    <a:pt x="730865" y="45068"/>
                    <a:pt x="730865" y="56223"/>
                  </a:cubicBezTo>
                  <a:lnTo>
                    <a:pt x="730865" y="64533"/>
                  </a:lnTo>
                  <a:cubicBezTo>
                    <a:pt x="730865" y="75689"/>
                    <a:pt x="724451" y="82884"/>
                    <a:pt x="714469" y="82884"/>
                  </a:cubicBezTo>
                  <a:cubicBezTo>
                    <a:pt x="704439" y="82884"/>
                    <a:pt x="697969" y="75633"/>
                    <a:pt x="697969" y="64533"/>
                  </a:cubicBezTo>
                  <a:close/>
                  <a:moveTo>
                    <a:pt x="761753" y="90916"/>
                  </a:moveTo>
                  <a:lnTo>
                    <a:pt x="771231" y="90916"/>
                  </a:lnTo>
                  <a:lnTo>
                    <a:pt x="771231" y="55330"/>
                  </a:lnTo>
                  <a:cubicBezTo>
                    <a:pt x="771231" y="45011"/>
                    <a:pt x="777978" y="38040"/>
                    <a:pt x="787960" y="38040"/>
                  </a:cubicBezTo>
                  <a:cubicBezTo>
                    <a:pt x="797438" y="38040"/>
                    <a:pt x="801901" y="43227"/>
                    <a:pt x="801901" y="54103"/>
                  </a:cubicBezTo>
                  <a:lnTo>
                    <a:pt x="801901" y="90916"/>
                  </a:lnTo>
                  <a:lnTo>
                    <a:pt x="811379" y="90916"/>
                  </a:lnTo>
                  <a:lnTo>
                    <a:pt x="811379" y="51705"/>
                  </a:lnTo>
                  <a:cubicBezTo>
                    <a:pt x="811379" y="37259"/>
                    <a:pt x="804242" y="29338"/>
                    <a:pt x="791081" y="29338"/>
                  </a:cubicBezTo>
                  <a:cubicBezTo>
                    <a:pt x="781832" y="29338"/>
                    <a:pt x="774857" y="33578"/>
                    <a:pt x="771678" y="41108"/>
                  </a:cubicBezTo>
                  <a:lnTo>
                    <a:pt x="770898" y="41108"/>
                  </a:lnTo>
                  <a:lnTo>
                    <a:pt x="770898" y="6638"/>
                  </a:lnTo>
                  <a:lnTo>
                    <a:pt x="761753" y="6638"/>
                  </a:lnTo>
                  <a:lnTo>
                    <a:pt x="761753" y="90916"/>
                  </a:lnTo>
                  <a:close/>
                  <a:moveTo>
                    <a:pt x="931535" y="29394"/>
                  </a:moveTo>
                  <a:cubicBezTo>
                    <a:pt x="922895" y="29394"/>
                    <a:pt x="916595" y="32964"/>
                    <a:pt x="913417" y="39657"/>
                  </a:cubicBezTo>
                  <a:lnTo>
                    <a:pt x="912408" y="39657"/>
                  </a:lnTo>
                  <a:lnTo>
                    <a:pt x="912408" y="30399"/>
                  </a:lnTo>
                  <a:lnTo>
                    <a:pt x="903045" y="30399"/>
                  </a:lnTo>
                  <a:lnTo>
                    <a:pt x="903045" y="111330"/>
                  </a:lnTo>
                  <a:lnTo>
                    <a:pt x="912684" y="111330"/>
                  </a:lnTo>
                  <a:lnTo>
                    <a:pt x="912684" y="81545"/>
                  </a:lnTo>
                  <a:lnTo>
                    <a:pt x="913750" y="81545"/>
                  </a:lnTo>
                  <a:cubicBezTo>
                    <a:pt x="916367" y="88183"/>
                    <a:pt x="922781" y="91920"/>
                    <a:pt x="931535" y="91920"/>
                  </a:cubicBezTo>
                  <a:cubicBezTo>
                    <a:pt x="945533" y="91920"/>
                    <a:pt x="954678" y="81824"/>
                    <a:pt x="954678" y="66318"/>
                  </a:cubicBezTo>
                  <a:lnTo>
                    <a:pt x="954678" y="55051"/>
                  </a:lnTo>
                  <a:cubicBezTo>
                    <a:pt x="954678" y="39490"/>
                    <a:pt x="945533" y="29394"/>
                    <a:pt x="931535" y="29394"/>
                  </a:cubicBezTo>
                  <a:close/>
                  <a:moveTo>
                    <a:pt x="928804" y="38096"/>
                  </a:moveTo>
                  <a:cubicBezTo>
                    <a:pt x="938786" y="38096"/>
                    <a:pt x="945143" y="45235"/>
                    <a:pt x="945143" y="56390"/>
                  </a:cubicBezTo>
                  <a:lnTo>
                    <a:pt x="945143" y="65091"/>
                  </a:lnTo>
                  <a:cubicBezTo>
                    <a:pt x="945143" y="76247"/>
                    <a:pt x="938786" y="83441"/>
                    <a:pt x="928804" y="83441"/>
                  </a:cubicBezTo>
                  <a:cubicBezTo>
                    <a:pt x="918822" y="83441"/>
                    <a:pt x="912465" y="76302"/>
                    <a:pt x="912465" y="65091"/>
                  </a:cubicBezTo>
                  <a:lnTo>
                    <a:pt x="912465" y="56390"/>
                  </a:lnTo>
                  <a:cubicBezTo>
                    <a:pt x="912465" y="45235"/>
                    <a:pt x="918822" y="38096"/>
                    <a:pt x="928804" y="38096"/>
                  </a:cubicBezTo>
                  <a:close/>
                  <a:moveTo>
                    <a:pt x="995939" y="63808"/>
                  </a:moveTo>
                  <a:cubicBezTo>
                    <a:pt x="995939" y="48415"/>
                    <a:pt x="1003856" y="39155"/>
                    <a:pt x="1017235" y="39155"/>
                  </a:cubicBezTo>
                  <a:cubicBezTo>
                    <a:pt x="1020527" y="39155"/>
                    <a:pt x="1024429" y="39824"/>
                    <a:pt x="1027217" y="40829"/>
                  </a:cubicBezTo>
                  <a:lnTo>
                    <a:pt x="1027217" y="30175"/>
                  </a:lnTo>
                  <a:cubicBezTo>
                    <a:pt x="1025209" y="29338"/>
                    <a:pt x="1021917" y="28836"/>
                    <a:pt x="1018462" y="28836"/>
                  </a:cubicBezTo>
                  <a:cubicBezTo>
                    <a:pt x="1006806" y="28836"/>
                    <a:pt x="999279" y="34637"/>
                    <a:pt x="997052" y="45848"/>
                  </a:cubicBezTo>
                  <a:lnTo>
                    <a:pt x="995824" y="45848"/>
                  </a:lnTo>
                  <a:lnTo>
                    <a:pt x="995824" y="30399"/>
                  </a:lnTo>
                  <a:lnTo>
                    <a:pt x="973243" y="30399"/>
                  </a:lnTo>
                  <a:lnTo>
                    <a:pt x="973243" y="37984"/>
                  </a:lnTo>
                  <a:lnTo>
                    <a:pt x="986680" y="37984"/>
                  </a:lnTo>
                  <a:lnTo>
                    <a:pt x="986680" y="83330"/>
                  </a:lnTo>
                  <a:lnTo>
                    <a:pt x="974471" y="83330"/>
                  </a:lnTo>
                  <a:lnTo>
                    <a:pt x="974471" y="90916"/>
                  </a:lnTo>
                  <a:lnTo>
                    <a:pt x="1014666" y="90916"/>
                  </a:lnTo>
                  <a:lnTo>
                    <a:pt x="1014666" y="83330"/>
                  </a:lnTo>
                  <a:lnTo>
                    <a:pt x="995939" y="83330"/>
                  </a:lnTo>
                  <a:lnTo>
                    <a:pt x="995939" y="63808"/>
                  </a:lnTo>
                  <a:close/>
                  <a:moveTo>
                    <a:pt x="1069981" y="15562"/>
                  </a:moveTo>
                  <a:cubicBezTo>
                    <a:pt x="1074444" y="15562"/>
                    <a:pt x="1077841" y="12215"/>
                    <a:pt x="1077841" y="7753"/>
                  </a:cubicBezTo>
                  <a:cubicBezTo>
                    <a:pt x="1077841" y="3347"/>
                    <a:pt x="1074444" y="0"/>
                    <a:pt x="1069981" y="0"/>
                  </a:cubicBezTo>
                  <a:cubicBezTo>
                    <a:pt x="1065518" y="0"/>
                    <a:pt x="1062121" y="3347"/>
                    <a:pt x="1062121" y="7753"/>
                  </a:cubicBezTo>
                  <a:cubicBezTo>
                    <a:pt x="1062121" y="12215"/>
                    <a:pt x="1065518" y="15562"/>
                    <a:pt x="1069981" y="15562"/>
                  </a:cubicBezTo>
                  <a:close/>
                  <a:moveTo>
                    <a:pt x="1095351" y="90916"/>
                  </a:moveTo>
                  <a:lnTo>
                    <a:pt x="1095351" y="83051"/>
                  </a:lnTo>
                  <a:lnTo>
                    <a:pt x="1075329" y="83051"/>
                  </a:lnTo>
                  <a:lnTo>
                    <a:pt x="1075329" y="30399"/>
                  </a:lnTo>
                  <a:lnTo>
                    <a:pt x="1045392" y="30399"/>
                  </a:lnTo>
                  <a:lnTo>
                    <a:pt x="1045392" y="38263"/>
                  </a:lnTo>
                  <a:lnTo>
                    <a:pt x="1065966" y="38263"/>
                  </a:lnTo>
                  <a:lnTo>
                    <a:pt x="1065966" y="83051"/>
                  </a:lnTo>
                  <a:lnTo>
                    <a:pt x="1045221" y="83051"/>
                  </a:lnTo>
                  <a:lnTo>
                    <a:pt x="1045221" y="90916"/>
                  </a:lnTo>
                  <a:lnTo>
                    <a:pt x="1095351" y="90916"/>
                  </a:lnTo>
                  <a:close/>
                  <a:moveTo>
                    <a:pt x="1139504" y="92032"/>
                  </a:moveTo>
                  <a:cubicBezTo>
                    <a:pt x="1155510" y="92032"/>
                    <a:pt x="1165711" y="81601"/>
                    <a:pt x="1165711" y="65259"/>
                  </a:cubicBezTo>
                  <a:lnTo>
                    <a:pt x="1165711" y="56112"/>
                  </a:lnTo>
                  <a:cubicBezTo>
                    <a:pt x="1165711" y="39769"/>
                    <a:pt x="1155510" y="29338"/>
                    <a:pt x="1139504" y="29338"/>
                  </a:cubicBezTo>
                  <a:cubicBezTo>
                    <a:pt x="1123508" y="29338"/>
                    <a:pt x="1113307" y="39769"/>
                    <a:pt x="1113307" y="56112"/>
                  </a:cubicBezTo>
                  <a:lnTo>
                    <a:pt x="1113307" y="65259"/>
                  </a:lnTo>
                  <a:cubicBezTo>
                    <a:pt x="1113307" y="81601"/>
                    <a:pt x="1123508" y="92032"/>
                    <a:pt x="1139504" y="92032"/>
                  </a:cubicBezTo>
                  <a:close/>
                  <a:moveTo>
                    <a:pt x="1139504" y="37706"/>
                  </a:moveTo>
                  <a:cubicBezTo>
                    <a:pt x="1149876" y="37706"/>
                    <a:pt x="1156347" y="45068"/>
                    <a:pt x="1156347" y="56948"/>
                  </a:cubicBezTo>
                  <a:lnTo>
                    <a:pt x="1156347" y="64366"/>
                  </a:lnTo>
                  <a:cubicBezTo>
                    <a:pt x="1156347" y="76302"/>
                    <a:pt x="1149876" y="83609"/>
                    <a:pt x="1139504" y="83609"/>
                  </a:cubicBezTo>
                  <a:cubicBezTo>
                    <a:pt x="1129141" y="83609"/>
                    <a:pt x="1122671" y="76302"/>
                    <a:pt x="1122671" y="64366"/>
                  </a:cubicBezTo>
                  <a:lnTo>
                    <a:pt x="1122671" y="56948"/>
                  </a:lnTo>
                  <a:cubicBezTo>
                    <a:pt x="1122671" y="45068"/>
                    <a:pt x="1129141" y="37706"/>
                    <a:pt x="1139504" y="37706"/>
                  </a:cubicBezTo>
                  <a:close/>
                  <a:moveTo>
                    <a:pt x="1207695" y="63808"/>
                  </a:moveTo>
                  <a:cubicBezTo>
                    <a:pt x="1207695" y="48415"/>
                    <a:pt x="1215612" y="39155"/>
                    <a:pt x="1229001" y="39155"/>
                  </a:cubicBezTo>
                  <a:cubicBezTo>
                    <a:pt x="1232284" y="39155"/>
                    <a:pt x="1236195" y="39824"/>
                    <a:pt x="1238983" y="40829"/>
                  </a:cubicBezTo>
                  <a:lnTo>
                    <a:pt x="1238983" y="30175"/>
                  </a:lnTo>
                  <a:cubicBezTo>
                    <a:pt x="1236975" y="29338"/>
                    <a:pt x="1233682" y="28836"/>
                    <a:pt x="1230228" y="28836"/>
                  </a:cubicBezTo>
                  <a:cubicBezTo>
                    <a:pt x="1218571" y="28836"/>
                    <a:pt x="1211044" y="34637"/>
                    <a:pt x="1208818" y="45848"/>
                  </a:cubicBezTo>
                  <a:lnTo>
                    <a:pt x="1207590" y="45848"/>
                  </a:lnTo>
                  <a:lnTo>
                    <a:pt x="1207590" y="30399"/>
                  </a:lnTo>
                  <a:lnTo>
                    <a:pt x="1185009" y="30399"/>
                  </a:lnTo>
                  <a:lnTo>
                    <a:pt x="1185009" y="37984"/>
                  </a:lnTo>
                  <a:lnTo>
                    <a:pt x="1198445" y="37984"/>
                  </a:lnTo>
                  <a:lnTo>
                    <a:pt x="1198445" y="83330"/>
                  </a:lnTo>
                  <a:lnTo>
                    <a:pt x="1186237" y="83330"/>
                  </a:lnTo>
                  <a:lnTo>
                    <a:pt x="1186237" y="90916"/>
                  </a:lnTo>
                  <a:lnTo>
                    <a:pt x="1226431" y="90916"/>
                  </a:lnTo>
                  <a:lnTo>
                    <a:pt x="1226431" y="83330"/>
                  </a:lnTo>
                  <a:lnTo>
                    <a:pt x="1207695" y="83330"/>
                  </a:lnTo>
                  <a:lnTo>
                    <a:pt x="1207695" y="63808"/>
                  </a:lnTo>
                  <a:close/>
                  <a:moveTo>
                    <a:pt x="1281747" y="15562"/>
                  </a:moveTo>
                  <a:cubicBezTo>
                    <a:pt x="1286201" y="15562"/>
                    <a:pt x="1289607" y="12215"/>
                    <a:pt x="1289607" y="7753"/>
                  </a:cubicBezTo>
                  <a:cubicBezTo>
                    <a:pt x="1289607" y="3347"/>
                    <a:pt x="1286201" y="0"/>
                    <a:pt x="1281747" y="0"/>
                  </a:cubicBezTo>
                  <a:cubicBezTo>
                    <a:pt x="1277284" y="0"/>
                    <a:pt x="1273887" y="3347"/>
                    <a:pt x="1273887" y="7753"/>
                  </a:cubicBezTo>
                  <a:cubicBezTo>
                    <a:pt x="1273887" y="12215"/>
                    <a:pt x="1277284" y="15562"/>
                    <a:pt x="1281747" y="15562"/>
                  </a:cubicBezTo>
                  <a:close/>
                  <a:moveTo>
                    <a:pt x="1307116" y="90916"/>
                  </a:moveTo>
                  <a:lnTo>
                    <a:pt x="1307116" y="83051"/>
                  </a:lnTo>
                  <a:lnTo>
                    <a:pt x="1287095" y="83051"/>
                  </a:lnTo>
                  <a:lnTo>
                    <a:pt x="1287095" y="30399"/>
                  </a:lnTo>
                  <a:lnTo>
                    <a:pt x="1257158" y="30399"/>
                  </a:lnTo>
                  <a:lnTo>
                    <a:pt x="1257158" y="38263"/>
                  </a:lnTo>
                  <a:lnTo>
                    <a:pt x="1277731" y="38263"/>
                  </a:lnTo>
                  <a:lnTo>
                    <a:pt x="1277731" y="83051"/>
                  </a:lnTo>
                  <a:lnTo>
                    <a:pt x="1256987" y="83051"/>
                  </a:lnTo>
                  <a:lnTo>
                    <a:pt x="1256987" y="90916"/>
                  </a:lnTo>
                  <a:lnTo>
                    <a:pt x="1307116" y="90916"/>
                  </a:lnTo>
                  <a:close/>
                  <a:moveTo>
                    <a:pt x="1340955" y="14167"/>
                  </a:moveTo>
                  <a:lnTo>
                    <a:pt x="1340955" y="30566"/>
                  </a:lnTo>
                  <a:lnTo>
                    <a:pt x="1324845" y="30566"/>
                  </a:lnTo>
                  <a:lnTo>
                    <a:pt x="1324845" y="38654"/>
                  </a:lnTo>
                  <a:lnTo>
                    <a:pt x="1340955" y="38654"/>
                  </a:lnTo>
                  <a:lnTo>
                    <a:pt x="1340955" y="72900"/>
                  </a:lnTo>
                  <a:cubicBezTo>
                    <a:pt x="1340955" y="85505"/>
                    <a:pt x="1347930" y="91195"/>
                    <a:pt x="1362927" y="91195"/>
                  </a:cubicBezTo>
                  <a:cubicBezTo>
                    <a:pt x="1365829" y="91195"/>
                    <a:pt x="1373185" y="90916"/>
                    <a:pt x="1374688" y="90637"/>
                  </a:cubicBezTo>
                  <a:lnTo>
                    <a:pt x="1374688" y="82606"/>
                  </a:lnTo>
                  <a:cubicBezTo>
                    <a:pt x="1373071" y="82772"/>
                    <a:pt x="1367000" y="82940"/>
                    <a:pt x="1363593" y="82940"/>
                  </a:cubicBezTo>
                  <a:cubicBezTo>
                    <a:pt x="1355067" y="82940"/>
                    <a:pt x="1350433" y="79370"/>
                    <a:pt x="1350433" y="72789"/>
                  </a:cubicBezTo>
                  <a:lnTo>
                    <a:pt x="1350433" y="38654"/>
                  </a:lnTo>
                  <a:lnTo>
                    <a:pt x="1374860" y="38654"/>
                  </a:lnTo>
                  <a:lnTo>
                    <a:pt x="1374860" y="30566"/>
                  </a:lnTo>
                  <a:lnTo>
                    <a:pt x="1350328" y="30566"/>
                  </a:lnTo>
                  <a:lnTo>
                    <a:pt x="1350328" y="14167"/>
                  </a:lnTo>
                  <a:lnTo>
                    <a:pt x="1340955" y="14167"/>
                  </a:lnTo>
                  <a:close/>
                  <a:moveTo>
                    <a:pt x="1404911" y="112446"/>
                  </a:moveTo>
                  <a:cubicBezTo>
                    <a:pt x="1416120" y="112446"/>
                    <a:pt x="1421192" y="108039"/>
                    <a:pt x="1426493" y="93147"/>
                  </a:cubicBezTo>
                  <a:lnTo>
                    <a:pt x="1449293" y="30399"/>
                  </a:lnTo>
                  <a:lnTo>
                    <a:pt x="1439206" y="30399"/>
                  </a:lnTo>
                  <a:lnTo>
                    <a:pt x="1422306" y="81044"/>
                  </a:lnTo>
                  <a:lnTo>
                    <a:pt x="1421582" y="81044"/>
                  </a:lnTo>
                  <a:lnTo>
                    <a:pt x="1404635" y="30399"/>
                  </a:lnTo>
                  <a:lnTo>
                    <a:pt x="1394320" y="30399"/>
                  </a:lnTo>
                  <a:lnTo>
                    <a:pt x="1416568" y="91306"/>
                  </a:lnTo>
                  <a:lnTo>
                    <a:pt x="1415502" y="94597"/>
                  </a:lnTo>
                  <a:cubicBezTo>
                    <a:pt x="1412999" y="101625"/>
                    <a:pt x="1409878" y="104190"/>
                    <a:pt x="1404187" y="104190"/>
                  </a:cubicBezTo>
                  <a:cubicBezTo>
                    <a:pt x="1403293" y="104190"/>
                    <a:pt x="1401561" y="104135"/>
                    <a:pt x="1400838" y="103968"/>
                  </a:cubicBezTo>
                  <a:lnTo>
                    <a:pt x="1400838" y="112278"/>
                  </a:lnTo>
                  <a:cubicBezTo>
                    <a:pt x="1401675" y="112390"/>
                    <a:pt x="1403521" y="112446"/>
                    <a:pt x="1404911" y="112446"/>
                  </a:cubicBezTo>
                  <a:close/>
                  <a:moveTo>
                    <a:pt x="1566833" y="91920"/>
                  </a:moveTo>
                  <a:cubicBezTo>
                    <a:pt x="1580821" y="91920"/>
                    <a:pt x="1589966" y="81824"/>
                    <a:pt x="1589966" y="66263"/>
                  </a:cubicBezTo>
                  <a:lnTo>
                    <a:pt x="1589966" y="54996"/>
                  </a:lnTo>
                  <a:cubicBezTo>
                    <a:pt x="1589966" y="39490"/>
                    <a:pt x="1580821" y="29394"/>
                    <a:pt x="1566833" y="29394"/>
                  </a:cubicBezTo>
                  <a:cubicBezTo>
                    <a:pt x="1558078" y="29394"/>
                    <a:pt x="1551664" y="33132"/>
                    <a:pt x="1548990" y="39769"/>
                  </a:cubicBezTo>
                  <a:lnTo>
                    <a:pt x="1547981" y="39769"/>
                  </a:lnTo>
                  <a:lnTo>
                    <a:pt x="1547981" y="6638"/>
                  </a:lnTo>
                  <a:lnTo>
                    <a:pt x="1538342" y="6638"/>
                  </a:lnTo>
                  <a:lnTo>
                    <a:pt x="1538342" y="90916"/>
                  </a:lnTo>
                  <a:lnTo>
                    <a:pt x="1547648" y="90916"/>
                  </a:lnTo>
                  <a:lnTo>
                    <a:pt x="1547648" y="81657"/>
                  </a:lnTo>
                  <a:lnTo>
                    <a:pt x="1548705" y="81657"/>
                  </a:lnTo>
                  <a:cubicBezTo>
                    <a:pt x="1551826" y="88350"/>
                    <a:pt x="1558183" y="91920"/>
                    <a:pt x="1566833" y="91920"/>
                  </a:cubicBezTo>
                  <a:close/>
                  <a:moveTo>
                    <a:pt x="1564044" y="83275"/>
                  </a:moveTo>
                  <a:cubicBezTo>
                    <a:pt x="1554119" y="83275"/>
                    <a:pt x="1547763" y="76135"/>
                    <a:pt x="1547763" y="64924"/>
                  </a:cubicBezTo>
                  <a:lnTo>
                    <a:pt x="1547763" y="56223"/>
                  </a:lnTo>
                  <a:cubicBezTo>
                    <a:pt x="1547763" y="45068"/>
                    <a:pt x="1554119" y="37928"/>
                    <a:pt x="1564044" y="37928"/>
                  </a:cubicBezTo>
                  <a:cubicBezTo>
                    <a:pt x="1574074" y="37928"/>
                    <a:pt x="1580431" y="45068"/>
                    <a:pt x="1580431" y="56223"/>
                  </a:cubicBezTo>
                  <a:lnTo>
                    <a:pt x="1580431" y="64924"/>
                  </a:lnTo>
                  <a:cubicBezTo>
                    <a:pt x="1580431" y="76079"/>
                    <a:pt x="1574074" y="83275"/>
                    <a:pt x="1564044" y="83275"/>
                  </a:cubicBezTo>
                  <a:close/>
                  <a:moveTo>
                    <a:pt x="1658385" y="30399"/>
                  </a:moveTo>
                  <a:lnTo>
                    <a:pt x="1648907" y="30399"/>
                  </a:lnTo>
                  <a:lnTo>
                    <a:pt x="1648907" y="66039"/>
                  </a:lnTo>
                  <a:cubicBezTo>
                    <a:pt x="1648907" y="76358"/>
                    <a:pt x="1642217" y="83330"/>
                    <a:pt x="1632235" y="83330"/>
                  </a:cubicBezTo>
                  <a:cubicBezTo>
                    <a:pt x="1622805" y="83330"/>
                    <a:pt x="1618351" y="78199"/>
                    <a:pt x="1618351" y="67266"/>
                  </a:cubicBezTo>
                  <a:lnTo>
                    <a:pt x="1618351" y="30399"/>
                  </a:lnTo>
                  <a:lnTo>
                    <a:pt x="1608874" y="30399"/>
                  </a:lnTo>
                  <a:lnTo>
                    <a:pt x="1608874" y="69665"/>
                  </a:lnTo>
                  <a:cubicBezTo>
                    <a:pt x="1608874" y="84167"/>
                    <a:pt x="1616010" y="92032"/>
                    <a:pt x="1629161" y="92032"/>
                  </a:cubicBezTo>
                  <a:cubicBezTo>
                    <a:pt x="1638363" y="92032"/>
                    <a:pt x="1645281" y="87793"/>
                    <a:pt x="1648516" y="80263"/>
                  </a:cubicBezTo>
                  <a:lnTo>
                    <a:pt x="1649297" y="80263"/>
                  </a:lnTo>
                  <a:lnTo>
                    <a:pt x="1649297" y="90916"/>
                  </a:lnTo>
                  <a:lnTo>
                    <a:pt x="1658385" y="90916"/>
                  </a:lnTo>
                  <a:lnTo>
                    <a:pt x="1658385" y="30399"/>
                  </a:lnTo>
                  <a:close/>
                  <a:moveTo>
                    <a:pt x="1702433" y="113617"/>
                  </a:moveTo>
                  <a:cubicBezTo>
                    <a:pt x="1718820" y="113617"/>
                    <a:pt x="1728526" y="105139"/>
                    <a:pt x="1728526" y="90916"/>
                  </a:cubicBezTo>
                  <a:lnTo>
                    <a:pt x="1728526" y="30399"/>
                  </a:lnTo>
                  <a:lnTo>
                    <a:pt x="1719153" y="30399"/>
                  </a:lnTo>
                  <a:lnTo>
                    <a:pt x="1719153" y="39769"/>
                  </a:lnTo>
                  <a:lnTo>
                    <a:pt x="1718096" y="39769"/>
                  </a:lnTo>
                  <a:cubicBezTo>
                    <a:pt x="1715480" y="33243"/>
                    <a:pt x="1708838" y="29394"/>
                    <a:pt x="1700092" y="29394"/>
                  </a:cubicBezTo>
                  <a:cubicBezTo>
                    <a:pt x="1685923" y="29394"/>
                    <a:pt x="1676674" y="39434"/>
                    <a:pt x="1676674" y="54996"/>
                  </a:cubicBezTo>
                  <a:lnTo>
                    <a:pt x="1676674" y="65872"/>
                  </a:lnTo>
                  <a:cubicBezTo>
                    <a:pt x="1676674" y="81378"/>
                    <a:pt x="1685866" y="91474"/>
                    <a:pt x="1699864" y="91474"/>
                  </a:cubicBezTo>
                  <a:cubicBezTo>
                    <a:pt x="1708676" y="91474"/>
                    <a:pt x="1715365" y="87625"/>
                    <a:pt x="1718039" y="81266"/>
                  </a:cubicBezTo>
                  <a:lnTo>
                    <a:pt x="1719048" y="81266"/>
                  </a:lnTo>
                  <a:lnTo>
                    <a:pt x="1719048" y="90693"/>
                  </a:lnTo>
                  <a:cubicBezTo>
                    <a:pt x="1719048" y="100398"/>
                    <a:pt x="1713196" y="105753"/>
                    <a:pt x="1702595" y="105753"/>
                  </a:cubicBezTo>
                  <a:cubicBezTo>
                    <a:pt x="1694516" y="105753"/>
                    <a:pt x="1688435" y="102462"/>
                    <a:pt x="1687208" y="97441"/>
                  </a:cubicBezTo>
                  <a:lnTo>
                    <a:pt x="1677844" y="97441"/>
                  </a:lnTo>
                  <a:cubicBezTo>
                    <a:pt x="1679072" y="107481"/>
                    <a:pt x="1688435" y="113617"/>
                    <a:pt x="1702433" y="113617"/>
                  </a:cubicBezTo>
                  <a:close/>
                  <a:moveTo>
                    <a:pt x="1686209" y="64533"/>
                  </a:moveTo>
                  <a:lnTo>
                    <a:pt x="1686209" y="56223"/>
                  </a:lnTo>
                  <a:cubicBezTo>
                    <a:pt x="1686209" y="45124"/>
                    <a:pt x="1692670" y="37928"/>
                    <a:pt x="1702709" y="37928"/>
                  </a:cubicBezTo>
                  <a:cubicBezTo>
                    <a:pt x="1712691" y="37928"/>
                    <a:pt x="1719105" y="45068"/>
                    <a:pt x="1719105" y="56223"/>
                  </a:cubicBezTo>
                  <a:lnTo>
                    <a:pt x="1719105" y="64533"/>
                  </a:lnTo>
                  <a:cubicBezTo>
                    <a:pt x="1719105" y="75689"/>
                    <a:pt x="1712691" y="82884"/>
                    <a:pt x="1702709" y="82884"/>
                  </a:cubicBezTo>
                  <a:cubicBezTo>
                    <a:pt x="1692670" y="82884"/>
                    <a:pt x="1686209" y="75633"/>
                    <a:pt x="1686209" y="64533"/>
                  </a:cubicBezTo>
                  <a:close/>
                  <a:moveTo>
                    <a:pt x="1752782" y="46741"/>
                  </a:moveTo>
                  <a:cubicBezTo>
                    <a:pt x="1752782" y="55330"/>
                    <a:pt x="1758187" y="60852"/>
                    <a:pt x="1769111" y="63363"/>
                  </a:cubicBezTo>
                  <a:lnTo>
                    <a:pt x="1778094" y="65426"/>
                  </a:lnTo>
                  <a:cubicBezTo>
                    <a:pt x="1785783" y="67155"/>
                    <a:pt x="1788742" y="69720"/>
                    <a:pt x="1788742" y="74517"/>
                  </a:cubicBezTo>
                  <a:cubicBezTo>
                    <a:pt x="1788742" y="80318"/>
                    <a:pt x="1783499" y="84055"/>
                    <a:pt x="1775248" y="84055"/>
                  </a:cubicBezTo>
                  <a:cubicBezTo>
                    <a:pt x="1767446" y="84055"/>
                    <a:pt x="1762088" y="80821"/>
                    <a:pt x="1760699" y="75243"/>
                  </a:cubicBezTo>
                  <a:lnTo>
                    <a:pt x="1751050" y="75243"/>
                  </a:lnTo>
                  <a:cubicBezTo>
                    <a:pt x="1752106" y="85617"/>
                    <a:pt x="1761194" y="92032"/>
                    <a:pt x="1774916" y="92032"/>
                  </a:cubicBezTo>
                  <a:cubicBezTo>
                    <a:pt x="1789246" y="92032"/>
                    <a:pt x="1798553" y="84781"/>
                    <a:pt x="1798553" y="73625"/>
                  </a:cubicBezTo>
                  <a:cubicBezTo>
                    <a:pt x="1798553" y="64869"/>
                    <a:pt x="1793205" y="59737"/>
                    <a:pt x="1781434" y="57060"/>
                  </a:cubicBezTo>
                  <a:lnTo>
                    <a:pt x="1772908" y="55108"/>
                  </a:lnTo>
                  <a:cubicBezTo>
                    <a:pt x="1765323" y="53434"/>
                    <a:pt x="1762202" y="50812"/>
                    <a:pt x="1762202" y="46183"/>
                  </a:cubicBezTo>
                  <a:cubicBezTo>
                    <a:pt x="1762202" y="40661"/>
                    <a:pt x="1767160" y="37092"/>
                    <a:pt x="1774858" y="37092"/>
                  </a:cubicBezTo>
                  <a:cubicBezTo>
                    <a:pt x="1781938" y="37092"/>
                    <a:pt x="1787010" y="40326"/>
                    <a:pt x="1788133" y="45625"/>
                  </a:cubicBezTo>
                  <a:lnTo>
                    <a:pt x="1797268" y="45625"/>
                  </a:lnTo>
                  <a:cubicBezTo>
                    <a:pt x="1796155" y="35529"/>
                    <a:pt x="1787629" y="29227"/>
                    <a:pt x="1775030" y="29227"/>
                  </a:cubicBezTo>
                  <a:cubicBezTo>
                    <a:pt x="1761698" y="29227"/>
                    <a:pt x="1752782" y="36255"/>
                    <a:pt x="1752782" y="46741"/>
                  </a:cubicBezTo>
                  <a:close/>
                  <a:moveTo>
                    <a:pt x="10096" y="248318"/>
                  </a:moveTo>
                  <a:cubicBezTo>
                    <a:pt x="15616" y="248318"/>
                    <a:pt x="20183" y="243632"/>
                    <a:pt x="20183" y="237999"/>
                  </a:cubicBezTo>
                  <a:cubicBezTo>
                    <a:pt x="20183" y="232365"/>
                    <a:pt x="15616" y="227680"/>
                    <a:pt x="10096" y="227680"/>
                  </a:cubicBezTo>
                  <a:cubicBezTo>
                    <a:pt x="4577" y="227680"/>
                    <a:pt x="0" y="232365"/>
                    <a:pt x="0" y="237999"/>
                  </a:cubicBezTo>
                  <a:cubicBezTo>
                    <a:pt x="0" y="243632"/>
                    <a:pt x="4577" y="248318"/>
                    <a:pt x="10096" y="248318"/>
                  </a:cubicBezTo>
                  <a:close/>
                  <a:moveTo>
                    <a:pt x="10096" y="291154"/>
                  </a:moveTo>
                  <a:cubicBezTo>
                    <a:pt x="15616" y="291154"/>
                    <a:pt x="20183" y="286524"/>
                    <a:pt x="20183" y="280835"/>
                  </a:cubicBezTo>
                  <a:cubicBezTo>
                    <a:pt x="20183" y="275202"/>
                    <a:pt x="15616" y="270572"/>
                    <a:pt x="10096" y="270572"/>
                  </a:cubicBezTo>
                  <a:cubicBezTo>
                    <a:pt x="4577" y="270572"/>
                    <a:pt x="0" y="275202"/>
                    <a:pt x="0" y="280835"/>
                  </a:cubicBezTo>
                  <a:cubicBezTo>
                    <a:pt x="0" y="286524"/>
                    <a:pt x="4577" y="291154"/>
                    <a:pt x="10096" y="291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192"/>
            <p:cNvSpPr/>
            <p:nvPr/>
          </p:nvSpPr>
          <p:spPr>
            <a:xfrm>
              <a:off x="4796385" y="2821973"/>
              <a:ext cx="5385971" cy="3940946"/>
            </a:xfrm>
            <a:custGeom>
              <a:avLst/>
              <a:gdLst/>
              <a:ahLst/>
              <a:cxnLst/>
              <a:rect l="l" t="t" r="r" b="b"/>
              <a:pathLst>
                <a:path w="5385971" h="3940946" extrusionOk="0">
                  <a:moveTo>
                    <a:pt x="66611" y="19038"/>
                  </a:moveTo>
                  <a:lnTo>
                    <a:pt x="5319360" y="19038"/>
                  </a:lnTo>
                  <a:lnTo>
                    <a:pt x="5319360" y="0"/>
                  </a:lnTo>
                  <a:lnTo>
                    <a:pt x="66611" y="0"/>
                  </a:lnTo>
                  <a:lnTo>
                    <a:pt x="66611" y="19038"/>
                  </a:lnTo>
                  <a:close/>
                  <a:moveTo>
                    <a:pt x="5366940" y="66634"/>
                  </a:moveTo>
                  <a:lnTo>
                    <a:pt x="5366940" y="3874313"/>
                  </a:lnTo>
                  <a:lnTo>
                    <a:pt x="5385971" y="3874313"/>
                  </a:lnTo>
                  <a:lnTo>
                    <a:pt x="5385971" y="66634"/>
                  </a:lnTo>
                  <a:lnTo>
                    <a:pt x="5366940" y="66634"/>
                  </a:lnTo>
                  <a:close/>
                  <a:moveTo>
                    <a:pt x="5319360" y="3921909"/>
                  </a:moveTo>
                  <a:lnTo>
                    <a:pt x="66611" y="3921909"/>
                  </a:lnTo>
                  <a:lnTo>
                    <a:pt x="66611" y="3940947"/>
                  </a:lnTo>
                  <a:lnTo>
                    <a:pt x="5319360" y="3940947"/>
                  </a:lnTo>
                  <a:lnTo>
                    <a:pt x="5319360" y="3921909"/>
                  </a:lnTo>
                  <a:close/>
                  <a:moveTo>
                    <a:pt x="19032" y="3874313"/>
                  </a:moveTo>
                  <a:lnTo>
                    <a:pt x="19032" y="66634"/>
                  </a:lnTo>
                  <a:lnTo>
                    <a:pt x="0" y="66634"/>
                  </a:lnTo>
                  <a:lnTo>
                    <a:pt x="0" y="3874313"/>
                  </a:lnTo>
                  <a:lnTo>
                    <a:pt x="19032" y="3874313"/>
                  </a:lnTo>
                  <a:close/>
                  <a:moveTo>
                    <a:pt x="66611" y="3921909"/>
                  </a:moveTo>
                  <a:cubicBezTo>
                    <a:pt x="40334" y="3921909"/>
                    <a:pt x="19032" y="3900595"/>
                    <a:pt x="19032" y="3874313"/>
                  </a:cubicBezTo>
                  <a:lnTo>
                    <a:pt x="0" y="3874313"/>
                  </a:lnTo>
                  <a:cubicBezTo>
                    <a:pt x="0" y="3911114"/>
                    <a:pt x="29823" y="3940947"/>
                    <a:pt x="66611" y="3940947"/>
                  </a:cubicBezTo>
                  <a:lnTo>
                    <a:pt x="66611" y="3921909"/>
                  </a:lnTo>
                  <a:close/>
                  <a:moveTo>
                    <a:pt x="5366940" y="3874313"/>
                  </a:moveTo>
                  <a:cubicBezTo>
                    <a:pt x="5366940" y="3900595"/>
                    <a:pt x="5345634" y="3921909"/>
                    <a:pt x="5319360" y="3921909"/>
                  </a:cubicBezTo>
                  <a:lnTo>
                    <a:pt x="5319360" y="3940947"/>
                  </a:lnTo>
                  <a:cubicBezTo>
                    <a:pt x="5356149" y="3940947"/>
                    <a:pt x="5385971" y="3911114"/>
                    <a:pt x="5385971" y="3874313"/>
                  </a:cubicBezTo>
                  <a:lnTo>
                    <a:pt x="5366940" y="3874313"/>
                  </a:lnTo>
                  <a:close/>
                  <a:moveTo>
                    <a:pt x="5319360" y="19038"/>
                  </a:moveTo>
                  <a:cubicBezTo>
                    <a:pt x="5345634" y="19038"/>
                    <a:pt x="5366940" y="40348"/>
                    <a:pt x="5366940" y="66634"/>
                  </a:cubicBezTo>
                  <a:lnTo>
                    <a:pt x="5385971" y="66634"/>
                  </a:lnTo>
                  <a:cubicBezTo>
                    <a:pt x="5385971" y="29833"/>
                    <a:pt x="5356149" y="0"/>
                    <a:pt x="5319360" y="0"/>
                  </a:cubicBezTo>
                  <a:lnTo>
                    <a:pt x="5319360" y="19038"/>
                  </a:lnTo>
                  <a:close/>
                  <a:moveTo>
                    <a:pt x="66611" y="0"/>
                  </a:moveTo>
                  <a:cubicBezTo>
                    <a:pt x="29823" y="0"/>
                    <a:pt x="0" y="29833"/>
                    <a:pt x="0" y="66634"/>
                  </a:cubicBezTo>
                  <a:lnTo>
                    <a:pt x="19032" y="66634"/>
                  </a:lnTo>
                  <a:cubicBezTo>
                    <a:pt x="19032" y="40348"/>
                    <a:pt x="40334" y="19038"/>
                    <a:pt x="66611" y="19038"/>
                  </a:cubicBezTo>
                  <a:lnTo>
                    <a:pt x="66611" y="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1" name="Google Shape;3701;p192"/>
          <p:cNvSpPr/>
          <p:nvPr/>
        </p:nvSpPr>
        <p:spPr>
          <a:xfrm>
            <a:off x="4076699" y="781050"/>
            <a:ext cx="4219500" cy="3036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2" name="Google Shape;3702;p192"/>
          <p:cNvSpPr/>
          <p:nvPr/>
        </p:nvSpPr>
        <p:spPr>
          <a:xfrm>
            <a:off x="4765204" y="1125506"/>
            <a:ext cx="2819400" cy="2241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3" name="Google Shape;3703;p19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704" name="Google Shape;3704;p19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705" name="Google Shape;3705;p19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706" name="Google Shape;3706;p19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707" name="Google Shape;3707;p19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708" name="Google Shape;3708;p19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709" name="Google Shape;3709;p19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710" name="Google Shape;3710;p19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711" name="Google Shape;3711;p19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712" name="Google Shape;3712;p19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713" name="Google Shape;3713;p19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714" name="Google Shape;3714;p19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715" name="Google Shape;3715;p19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716" name="Google Shape;3716;p19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717" name="Google Shape;3717;p19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718" name="Google Shape;3718;p19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719" name="Google Shape;3719;p192"/>
          <p:cNvSpPr txBox="1">
            <a:spLocks noGrp="1"/>
          </p:cNvSpPr>
          <p:nvPr>
            <p:ph type="subTitle" idx="1"/>
          </p:nvPr>
        </p:nvSpPr>
        <p:spPr>
          <a:xfrm>
            <a:off x="448056" y="2267712"/>
            <a:ext cx="30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20" name="Google Shape;3720;p192"/>
          <p:cNvSpPr txBox="1">
            <a:spLocks noGrp="1"/>
          </p:cNvSpPr>
          <p:nvPr>
            <p:ph type="subTitle" idx="2"/>
          </p:nvPr>
        </p:nvSpPr>
        <p:spPr>
          <a:xfrm>
            <a:off x="448056" y="2511552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21" name="Google Shape;3721;p192"/>
          <p:cNvSpPr txBox="1">
            <a:spLocks noGrp="1"/>
          </p:cNvSpPr>
          <p:nvPr>
            <p:ph type="subTitle" idx="3"/>
          </p:nvPr>
        </p:nvSpPr>
        <p:spPr>
          <a:xfrm>
            <a:off x="4206240" y="832104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22" name="Google Shape;3722;p192"/>
          <p:cNvSpPr txBox="1">
            <a:spLocks noGrp="1"/>
          </p:cNvSpPr>
          <p:nvPr>
            <p:ph type="subTitle" idx="4"/>
          </p:nvPr>
        </p:nvSpPr>
        <p:spPr>
          <a:xfrm>
            <a:off x="4764024" y="1170432"/>
            <a:ext cx="397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3723" name="Google Shape;3723;p192"/>
          <p:cNvSpPr txBox="1">
            <a:spLocks noGrp="1"/>
          </p:cNvSpPr>
          <p:nvPr>
            <p:ph type="subTitle" idx="5"/>
          </p:nvPr>
        </p:nvSpPr>
        <p:spPr>
          <a:xfrm>
            <a:off x="4764024" y="1389888"/>
            <a:ext cx="3977700" cy="27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. Code snippet_2">
  <p:cSld name="Code snippet_2">
    <p:spTree>
      <p:nvGrpSpPr>
        <p:cNvPr id="1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5" name="Google Shape;3725;p1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58905" y="-875550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6" name="Google Shape;3726;p193"/>
          <p:cNvGrpSpPr/>
          <p:nvPr/>
        </p:nvGrpSpPr>
        <p:grpSpPr>
          <a:xfrm>
            <a:off x="239808" y="663359"/>
            <a:ext cx="4926548" cy="3604783"/>
            <a:chOff x="4796385" y="2821973"/>
            <a:chExt cx="5385971" cy="3940946"/>
          </a:xfrm>
        </p:grpSpPr>
        <p:sp>
          <p:nvSpPr>
            <p:cNvPr id="3727" name="Google Shape;3727;p193"/>
            <p:cNvSpPr/>
            <p:nvPr/>
          </p:nvSpPr>
          <p:spPr>
            <a:xfrm>
              <a:off x="4805901" y="2831493"/>
              <a:ext cx="5366939" cy="3921908"/>
            </a:xfrm>
            <a:custGeom>
              <a:avLst/>
              <a:gdLst/>
              <a:ahLst/>
              <a:cxnLst/>
              <a:rect l="l" t="t" r="r" b="b"/>
              <a:pathLst>
                <a:path w="5366939" h="3921908" extrusionOk="0">
                  <a:moveTo>
                    <a:pt x="0" y="57115"/>
                  </a:moveTo>
                  <a:cubicBezTo>
                    <a:pt x="0" y="25571"/>
                    <a:pt x="25562" y="0"/>
                    <a:pt x="57095" y="0"/>
                  </a:cubicBezTo>
                  <a:lnTo>
                    <a:pt x="5309845" y="0"/>
                  </a:lnTo>
                  <a:cubicBezTo>
                    <a:pt x="5341380" y="0"/>
                    <a:pt x="5366940" y="25571"/>
                    <a:pt x="5366940" y="57115"/>
                  </a:cubicBezTo>
                  <a:lnTo>
                    <a:pt x="5366940" y="3864794"/>
                  </a:lnTo>
                  <a:cubicBezTo>
                    <a:pt x="5366940" y="3896340"/>
                    <a:pt x="5341380" y="3921909"/>
                    <a:pt x="5309845" y="3921909"/>
                  </a:cubicBezTo>
                  <a:lnTo>
                    <a:pt x="57095" y="3921909"/>
                  </a:lnTo>
                  <a:cubicBezTo>
                    <a:pt x="25562" y="3921909"/>
                    <a:pt x="0" y="3896340"/>
                    <a:pt x="0" y="3864794"/>
                  </a:cubicBezTo>
                  <a:lnTo>
                    <a:pt x="0" y="57115"/>
                  </a:lnTo>
                  <a:close/>
                </a:path>
              </a:pathLst>
            </a:custGeom>
            <a:solidFill>
              <a:srgbClr val="161B2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193"/>
            <p:cNvSpPr/>
            <p:nvPr/>
          </p:nvSpPr>
          <p:spPr>
            <a:xfrm>
              <a:off x="4971313" y="3047906"/>
              <a:ext cx="2361341" cy="147696"/>
            </a:xfrm>
            <a:custGeom>
              <a:avLst/>
              <a:gdLst/>
              <a:ahLst/>
              <a:cxnLst/>
              <a:rect l="l" t="t" r="r" b="b"/>
              <a:pathLst>
                <a:path w="2361341" h="147696" extrusionOk="0">
                  <a:moveTo>
                    <a:pt x="11895" y="118246"/>
                  </a:moveTo>
                  <a:cubicBezTo>
                    <a:pt x="18958" y="118246"/>
                    <a:pt x="23790" y="113263"/>
                    <a:pt x="23790" y="106645"/>
                  </a:cubicBezTo>
                  <a:cubicBezTo>
                    <a:pt x="23790" y="100100"/>
                    <a:pt x="18958" y="95118"/>
                    <a:pt x="11895" y="95118"/>
                  </a:cubicBezTo>
                  <a:cubicBezTo>
                    <a:pt x="4906" y="95118"/>
                    <a:pt x="0" y="100100"/>
                    <a:pt x="0" y="106645"/>
                  </a:cubicBezTo>
                  <a:cubicBezTo>
                    <a:pt x="0" y="113263"/>
                    <a:pt x="4906" y="118246"/>
                    <a:pt x="11895" y="118246"/>
                  </a:cubicBezTo>
                  <a:close/>
                  <a:moveTo>
                    <a:pt x="80216" y="147696"/>
                  </a:moveTo>
                  <a:cubicBezTo>
                    <a:pt x="103931" y="147696"/>
                    <a:pt x="118948" y="135871"/>
                    <a:pt x="118948" y="117205"/>
                  </a:cubicBezTo>
                  <a:lnTo>
                    <a:pt x="118948" y="35473"/>
                  </a:lnTo>
                  <a:lnTo>
                    <a:pt x="101180" y="35473"/>
                  </a:lnTo>
                  <a:lnTo>
                    <a:pt x="101180" y="48488"/>
                  </a:lnTo>
                  <a:lnTo>
                    <a:pt x="99916" y="48488"/>
                  </a:lnTo>
                  <a:cubicBezTo>
                    <a:pt x="95456" y="39638"/>
                    <a:pt x="85791" y="34135"/>
                    <a:pt x="74715" y="34135"/>
                  </a:cubicBezTo>
                  <a:cubicBezTo>
                    <a:pt x="53973" y="34135"/>
                    <a:pt x="41111" y="50347"/>
                    <a:pt x="41111" y="75261"/>
                  </a:cubicBezTo>
                  <a:cubicBezTo>
                    <a:pt x="41111" y="99654"/>
                    <a:pt x="53899" y="115569"/>
                    <a:pt x="74417" y="115569"/>
                  </a:cubicBezTo>
                  <a:cubicBezTo>
                    <a:pt x="85717" y="115569"/>
                    <a:pt x="94564" y="110809"/>
                    <a:pt x="99247" y="102033"/>
                  </a:cubicBezTo>
                  <a:lnTo>
                    <a:pt x="100511" y="102033"/>
                  </a:lnTo>
                  <a:lnTo>
                    <a:pt x="100511" y="117502"/>
                  </a:lnTo>
                  <a:cubicBezTo>
                    <a:pt x="100511" y="127840"/>
                    <a:pt x="93152" y="133938"/>
                    <a:pt x="80514" y="133938"/>
                  </a:cubicBezTo>
                  <a:cubicBezTo>
                    <a:pt x="70402" y="133938"/>
                    <a:pt x="63861" y="130294"/>
                    <a:pt x="62671" y="124567"/>
                  </a:cubicBezTo>
                  <a:lnTo>
                    <a:pt x="44159" y="124567"/>
                  </a:lnTo>
                  <a:cubicBezTo>
                    <a:pt x="45647" y="138549"/>
                    <a:pt x="59326" y="147696"/>
                    <a:pt x="80216" y="147696"/>
                  </a:cubicBezTo>
                  <a:close/>
                  <a:moveTo>
                    <a:pt x="80216" y="100918"/>
                  </a:moveTo>
                  <a:cubicBezTo>
                    <a:pt x="67354" y="100918"/>
                    <a:pt x="60069" y="90953"/>
                    <a:pt x="60069" y="75186"/>
                  </a:cubicBezTo>
                  <a:cubicBezTo>
                    <a:pt x="60069" y="59495"/>
                    <a:pt x="67354" y="49529"/>
                    <a:pt x="80216" y="49529"/>
                  </a:cubicBezTo>
                  <a:cubicBezTo>
                    <a:pt x="93002" y="49529"/>
                    <a:pt x="100809" y="59495"/>
                    <a:pt x="100809" y="75261"/>
                  </a:cubicBezTo>
                  <a:cubicBezTo>
                    <a:pt x="100809" y="90953"/>
                    <a:pt x="93077" y="100918"/>
                    <a:pt x="80216" y="100918"/>
                  </a:cubicBezTo>
                  <a:close/>
                  <a:moveTo>
                    <a:pt x="150990" y="21864"/>
                  </a:moveTo>
                  <a:cubicBezTo>
                    <a:pt x="157086" y="21864"/>
                    <a:pt x="162067" y="17030"/>
                    <a:pt x="162067" y="10932"/>
                  </a:cubicBezTo>
                  <a:cubicBezTo>
                    <a:pt x="162067" y="4908"/>
                    <a:pt x="157086" y="0"/>
                    <a:pt x="150990" y="0"/>
                  </a:cubicBezTo>
                  <a:cubicBezTo>
                    <a:pt x="144968" y="0"/>
                    <a:pt x="139988" y="4908"/>
                    <a:pt x="139988" y="10932"/>
                  </a:cubicBezTo>
                  <a:cubicBezTo>
                    <a:pt x="139988" y="17030"/>
                    <a:pt x="144968" y="21864"/>
                    <a:pt x="150990" y="21864"/>
                  </a:cubicBezTo>
                  <a:close/>
                  <a:moveTo>
                    <a:pt x="141846" y="116759"/>
                  </a:moveTo>
                  <a:lnTo>
                    <a:pt x="160209" y="116759"/>
                  </a:lnTo>
                  <a:lnTo>
                    <a:pt x="160209" y="35473"/>
                  </a:lnTo>
                  <a:lnTo>
                    <a:pt x="141846" y="35473"/>
                  </a:lnTo>
                  <a:lnTo>
                    <a:pt x="141846" y="116759"/>
                  </a:lnTo>
                  <a:close/>
                  <a:moveTo>
                    <a:pt x="188977" y="15543"/>
                  </a:moveTo>
                  <a:lnTo>
                    <a:pt x="188977" y="35994"/>
                  </a:lnTo>
                  <a:lnTo>
                    <a:pt x="176121" y="35994"/>
                  </a:lnTo>
                  <a:lnTo>
                    <a:pt x="176121" y="50347"/>
                  </a:lnTo>
                  <a:lnTo>
                    <a:pt x="188977" y="50347"/>
                  </a:lnTo>
                  <a:lnTo>
                    <a:pt x="188977" y="95192"/>
                  </a:lnTo>
                  <a:cubicBezTo>
                    <a:pt x="188977" y="110883"/>
                    <a:pt x="196409" y="117131"/>
                    <a:pt x="215070" y="117131"/>
                  </a:cubicBezTo>
                  <a:cubicBezTo>
                    <a:pt x="218638" y="117131"/>
                    <a:pt x="222064" y="116833"/>
                    <a:pt x="224738" y="116312"/>
                  </a:cubicBezTo>
                  <a:lnTo>
                    <a:pt x="224738" y="102183"/>
                  </a:lnTo>
                  <a:cubicBezTo>
                    <a:pt x="222511" y="102406"/>
                    <a:pt x="221093" y="102554"/>
                    <a:pt x="218495" y="102554"/>
                  </a:cubicBezTo>
                  <a:cubicBezTo>
                    <a:pt x="210759" y="102554"/>
                    <a:pt x="207343" y="98910"/>
                    <a:pt x="207343" y="90804"/>
                  </a:cubicBezTo>
                  <a:lnTo>
                    <a:pt x="207343" y="50347"/>
                  </a:lnTo>
                  <a:lnTo>
                    <a:pt x="224738" y="50347"/>
                  </a:lnTo>
                  <a:lnTo>
                    <a:pt x="224738" y="35994"/>
                  </a:lnTo>
                  <a:lnTo>
                    <a:pt x="207343" y="35994"/>
                  </a:lnTo>
                  <a:lnTo>
                    <a:pt x="207343" y="15543"/>
                  </a:lnTo>
                  <a:lnTo>
                    <a:pt x="188977" y="15543"/>
                  </a:lnTo>
                  <a:close/>
                  <a:moveTo>
                    <a:pt x="243922" y="116759"/>
                  </a:moveTo>
                  <a:lnTo>
                    <a:pt x="262354" y="116759"/>
                  </a:lnTo>
                  <a:lnTo>
                    <a:pt x="262354" y="69535"/>
                  </a:lnTo>
                  <a:cubicBezTo>
                    <a:pt x="262354" y="57636"/>
                    <a:pt x="269120" y="49678"/>
                    <a:pt x="281243" y="49678"/>
                  </a:cubicBezTo>
                  <a:cubicBezTo>
                    <a:pt x="291939" y="49678"/>
                    <a:pt x="297591" y="56074"/>
                    <a:pt x="297591" y="68642"/>
                  </a:cubicBezTo>
                  <a:lnTo>
                    <a:pt x="297591" y="116759"/>
                  </a:lnTo>
                  <a:lnTo>
                    <a:pt x="316033" y="116759"/>
                  </a:lnTo>
                  <a:lnTo>
                    <a:pt x="316033" y="64329"/>
                  </a:lnTo>
                  <a:cubicBezTo>
                    <a:pt x="316033" y="44992"/>
                    <a:pt x="305470" y="33986"/>
                    <a:pt x="288075" y="33986"/>
                  </a:cubicBezTo>
                  <a:cubicBezTo>
                    <a:pt x="275962" y="33986"/>
                    <a:pt x="267264" y="39489"/>
                    <a:pt x="263391" y="48637"/>
                  </a:cubicBezTo>
                  <a:lnTo>
                    <a:pt x="262059" y="48637"/>
                  </a:lnTo>
                  <a:lnTo>
                    <a:pt x="262059" y="4015"/>
                  </a:lnTo>
                  <a:lnTo>
                    <a:pt x="243922" y="4015"/>
                  </a:lnTo>
                  <a:lnTo>
                    <a:pt x="243922" y="116759"/>
                  </a:lnTo>
                  <a:close/>
                  <a:moveTo>
                    <a:pt x="408660" y="35473"/>
                  </a:moveTo>
                  <a:lnTo>
                    <a:pt x="390228" y="35473"/>
                  </a:lnTo>
                  <a:lnTo>
                    <a:pt x="390228" y="82847"/>
                  </a:lnTo>
                  <a:cubicBezTo>
                    <a:pt x="390228" y="95118"/>
                    <a:pt x="383681" y="102554"/>
                    <a:pt x="371710" y="102554"/>
                  </a:cubicBezTo>
                  <a:cubicBezTo>
                    <a:pt x="360710" y="102554"/>
                    <a:pt x="355581" y="96456"/>
                    <a:pt x="355581" y="83814"/>
                  </a:cubicBezTo>
                  <a:lnTo>
                    <a:pt x="355581" y="35473"/>
                  </a:lnTo>
                  <a:lnTo>
                    <a:pt x="337139" y="35473"/>
                  </a:lnTo>
                  <a:lnTo>
                    <a:pt x="337139" y="88275"/>
                  </a:lnTo>
                  <a:cubicBezTo>
                    <a:pt x="337139" y="107314"/>
                    <a:pt x="347549" y="118395"/>
                    <a:pt x="365315" y="118395"/>
                  </a:cubicBezTo>
                  <a:cubicBezTo>
                    <a:pt x="377734" y="118395"/>
                    <a:pt x="385689" y="113115"/>
                    <a:pt x="389628" y="103818"/>
                  </a:cubicBezTo>
                  <a:lnTo>
                    <a:pt x="390894" y="103818"/>
                  </a:lnTo>
                  <a:lnTo>
                    <a:pt x="390894" y="116759"/>
                  </a:lnTo>
                  <a:lnTo>
                    <a:pt x="408660" y="116759"/>
                  </a:lnTo>
                  <a:lnTo>
                    <a:pt x="408660" y="35473"/>
                  </a:lnTo>
                  <a:close/>
                  <a:moveTo>
                    <a:pt x="476461" y="118097"/>
                  </a:moveTo>
                  <a:cubicBezTo>
                    <a:pt x="496977" y="118097"/>
                    <a:pt x="509842" y="101959"/>
                    <a:pt x="509842" y="76154"/>
                  </a:cubicBezTo>
                  <a:cubicBezTo>
                    <a:pt x="509842" y="50199"/>
                    <a:pt x="497053" y="34135"/>
                    <a:pt x="476461" y="34135"/>
                  </a:cubicBezTo>
                  <a:cubicBezTo>
                    <a:pt x="465308" y="34135"/>
                    <a:pt x="455944" y="39564"/>
                    <a:pt x="451710" y="48414"/>
                  </a:cubicBezTo>
                  <a:lnTo>
                    <a:pt x="450444" y="48414"/>
                  </a:lnTo>
                  <a:lnTo>
                    <a:pt x="450444" y="4015"/>
                  </a:lnTo>
                  <a:lnTo>
                    <a:pt x="432002" y="4015"/>
                  </a:lnTo>
                  <a:lnTo>
                    <a:pt x="432002" y="116759"/>
                  </a:lnTo>
                  <a:lnTo>
                    <a:pt x="449769" y="116759"/>
                  </a:lnTo>
                  <a:lnTo>
                    <a:pt x="449769" y="103893"/>
                  </a:lnTo>
                  <a:lnTo>
                    <a:pt x="451034" y="103893"/>
                  </a:lnTo>
                  <a:cubicBezTo>
                    <a:pt x="455649" y="112817"/>
                    <a:pt x="465089" y="118097"/>
                    <a:pt x="476461" y="118097"/>
                  </a:cubicBezTo>
                  <a:close/>
                  <a:moveTo>
                    <a:pt x="470665" y="49529"/>
                  </a:moveTo>
                  <a:cubicBezTo>
                    <a:pt x="483226" y="49529"/>
                    <a:pt x="490887" y="59569"/>
                    <a:pt x="490887" y="76154"/>
                  </a:cubicBezTo>
                  <a:cubicBezTo>
                    <a:pt x="490887" y="92738"/>
                    <a:pt x="483302" y="102777"/>
                    <a:pt x="470665" y="102777"/>
                  </a:cubicBezTo>
                  <a:cubicBezTo>
                    <a:pt x="458028" y="102777"/>
                    <a:pt x="450149" y="92588"/>
                    <a:pt x="450149" y="76154"/>
                  </a:cubicBezTo>
                  <a:cubicBezTo>
                    <a:pt x="450149" y="59718"/>
                    <a:pt x="458095" y="49529"/>
                    <a:pt x="470665" y="49529"/>
                  </a:cubicBezTo>
                  <a:close/>
                  <a:moveTo>
                    <a:pt x="534079" y="139739"/>
                  </a:moveTo>
                  <a:lnTo>
                    <a:pt x="572590" y="4015"/>
                  </a:lnTo>
                  <a:lnTo>
                    <a:pt x="556004" y="4015"/>
                  </a:lnTo>
                  <a:lnTo>
                    <a:pt x="517426" y="139739"/>
                  </a:lnTo>
                  <a:lnTo>
                    <a:pt x="534079" y="139739"/>
                  </a:lnTo>
                  <a:close/>
                  <a:moveTo>
                    <a:pt x="693317" y="35473"/>
                  </a:moveTo>
                  <a:lnTo>
                    <a:pt x="674952" y="35473"/>
                  </a:lnTo>
                  <a:lnTo>
                    <a:pt x="661496" y="96530"/>
                  </a:lnTo>
                  <a:lnTo>
                    <a:pt x="660240" y="96530"/>
                  </a:lnTo>
                  <a:lnTo>
                    <a:pt x="644472" y="35473"/>
                  </a:lnTo>
                  <a:lnTo>
                    <a:pt x="626859" y="35473"/>
                  </a:lnTo>
                  <a:lnTo>
                    <a:pt x="611243" y="96530"/>
                  </a:lnTo>
                  <a:lnTo>
                    <a:pt x="609977" y="96530"/>
                  </a:lnTo>
                  <a:lnTo>
                    <a:pt x="596446" y="35473"/>
                  </a:lnTo>
                  <a:lnTo>
                    <a:pt x="577861" y="35473"/>
                  </a:lnTo>
                  <a:lnTo>
                    <a:pt x="599872" y="116759"/>
                  </a:lnTo>
                  <a:lnTo>
                    <a:pt x="619056" y="116759"/>
                  </a:lnTo>
                  <a:lnTo>
                    <a:pt x="634814" y="57859"/>
                  </a:lnTo>
                  <a:lnTo>
                    <a:pt x="636079" y="57859"/>
                  </a:lnTo>
                  <a:lnTo>
                    <a:pt x="651914" y="116759"/>
                  </a:lnTo>
                  <a:lnTo>
                    <a:pt x="671317" y="116759"/>
                  </a:lnTo>
                  <a:lnTo>
                    <a:pt x="693317" y="35473"/>
                  </a:lnTo>
                  <a:close/>
                  <a:moveTo>
                    <a:pt x="741268" y="118395"/>
                  </a:moveTo>
                  <a:cubicBezTo>
                    <a:pt x="765581" y="118395"/>
                    <a:pt x="780378" y="102480"/>
                    <a:pt x="780378" y="76079"/>
                  </a:cubicBezTo>
                  <a:cubicBezTo>
                    <a:pt x="780378" y="49827"/>
                    <a:pt x="765505" y="33912"/>
                    <a:pt x="741268" y="33912"/>
                  </a:cubicBezTo>
                  <a:cubicBezTo>
                    <a:pt x="717107" y="33912"/>
                    <a:pt x="702167" y="49902"/>
                    <a:pt x="702167" y="76079"/>
                  </a:cubicBezTo>
                  <a:cubicBezTo>
                    <a:pt x="702167" y="102480"/>
                    <a:pt x="716888" y="118395"/>
                    <a:pt x="741268" y="118395"/>
                  </a:cubicBezTo>
                  <a:close/>
                  <a:moveTo>
                    <a:pt x="741268" y="103298"/>
                  </a:moveTo>
                  <a:cubicBezTo>
                    <a:pt x="728412" y="103298"/>
                    <a:pt x="721047" y="93333"/>
                    <a:pt x="721047" y="76154"/>
                  </a:cubicBezTo>
                  <a:cubicBezTo>
                    <a:pt x="721047" y="58974"/>
                    <a:pt x="728412" y="49009"/>
                    <a:pt x="741268" y="49009"/>
                  </a:cubicBezTo>
                  <a:cubicBezTo>
                    <a:pt x="754057" y="49009"/>
                    <a:pt x="761413" y="58974"/>
                    <a:pt x="761413" y="76154"/>
                  </a:cubicBezTo>
                  <a:cubicBezTo>
                    <a:pt x="761413" y="93333"/>
                    <a:pt x="754133" y="103298"/>
                    <a:pt x="741268" y="103298"/>
                  </a:cubicBezTo>
                  <a:close/>
                  <a:moveTo>
                    <a:pt x="798962" y="116759"/>
                  </a:moveTo>
                  <a:lnTo>
                    <a:pt x="817395" y="116759"/>
                  </a:lnTo>
                  <a:lnTo>
                    <a:pt x="817395" y="69535"/>
                  </a:lnTo>
                  <a:cubicBezTo>
                    <a:pt x="817395" y="58081"/>
                    <a:pt x="825721" y="50645"/>
                    <a:pt x="837692" y="50645"/>
                  </a:cubicBezTo>
                  <a:cubicBezTo>
                    <a:pt x="840813" y="50645"/>
                    <a:pt x="845723" y="51166"/>
                    <a:pt x="847132" y="51686"/>
                  </a:cubicBezTo>
                  <a:lnTo>
                    <a:pt x="847132" y="34878"/>
                  </a:lnTo>
                  <a:cubicBezTo>
                    <a:pt x="845428" y="34433"/>
                    <a:pt x="842155" y="34135"/>
                    <a:pt x="839481" y="34135"/>
                  </a:cubicBezTo>
                  <a:cubicBezTo>
                    <a:pt x="828994" y="34135"/>
                    <a:pt x="820221" y="40084"/>
                    <a:pt x="817994" y="48117"/>
                  </a:cubicBezTo>
                  <a:lnTo>
                    <a:pt x="816728" y="48117"/>
                  </a:lnTo>
                  <a:lnTo>
                    <a:pt x="816728" y="35473"/>
                  </a:lnTo>
                  <a:lnTo>
                    <a:pt x="798962" y="35473"/>
                  </a:lnTo>
                  <a:lnTo>
                    <a:pt x="798962" y="116759"/>
                  </a:lnTo>
                  <a:close/>
                  <a:moveTo>
                    <a:pt x="882740" y="68790"/>
                  </a:moveTo>
                  <a:lnTo>
                    <a:pt x="881484" y="68790"/>
                  </a:lnTo>
                  <a:lnTo>
                    <a:pt x="881484" y="4015"/>
                  </a:lnTo>
                  <a:lnTo>
                    <a:pt x="863042" y="4015"/>
                  </a:lnTo>
                  <a:lnTo>
                    <a:pt x="863042" y="116759"/>
                  </a:lnTo>
                  <a:lnTo>
                    <a:pt x="881484" y="116759"/>
                  </a:lnTo>
                  <a:lnTo>
                    <a:pt x="881484" y="88201"/>
                  </a:lnTo>
                  <a:lnTo>
                    <a:pt x="888021" y="81657"/>
                  </a:lnTo>
                  <a:lnTo>
                    <a:pt x="914114" y="116759"/>
                  </a:lnTo>
                  <a:lnTo>
                    <a:pt x="936419" y="116759"/>
                  </a:lnTo>
                  <a:lnTo>
                    <a:pt x="901771" y="70353"/>
                  </a:lnTo>
                  <a:lnTo>
                    <a:pt x="934192" y="35473"/>
                  </a:lnTo>
                  <a:lnTo>
                    <a:pt x="912781" y="35473"/>
                  </a:lnTo>
                  <a:lnTo>
                    <a:pt x="882740" y="68790"/>
                  </a:lnTo>
                  <a:close/>
                  <a:moveTo>
                    <a:pt x="955527" y="116759"/>
                  </a:moveTo>
                  <a:lnTo>
                    <a:pt x="973892" y="116759"/>
                  </a:lnTo>
                  <a:lnTo>
                    <a:pt x="973892" y="50347"/>
                  </a:lnTo>
                  <a:lnTo>
                    <a:pt x="991354" y="50347"/>
                  </a:lnTo>
                  <a:lnTo>
                    <a:pt x="991354" y="35994"/>
                  </a:lnTo>
                  <a:lnTo>
                    <a:pt x="973664" y="35994"/>
                  </a:lnTo>
                  <a:lnTo>
                    <a:pt x="973664" y="28483"/>
                  </a:lnTo>
                  <a:cubicBezTo>
                    <a:pt x="973664" y="20749"/>
                    <a:pt x="977080" y="16881"/>
                    <a:pt x="985787" y="16881"/>
                  </a:cubicBezTo>
                  <a:cubicBezTo>
                    <a:pt x="988385" y="16881"/>
                    <a:pt x="990611" y="17104"/>
                    <a:pt x="992106" y="17328"/>
                  </a:cubicBezTo>
                  <a:lnTo>
                    <a:pt x="992106" y="4015"/>
                  </a:lnTo>
                  <a:cubicBezTo>
                    <a:pt x="989127" y="3495"/>
                    <a:pt x="985787" y="3272"/>
                    <a:pt x="981838" y="3272"/>
                  </a:cubicBezTo>
                  <a:cubicBezTo>
                    <a:pt x="963777" y="3272"/>
                    <a:pt x="955527" y="11230"/>
                    <a:pt x="955527" y="27442"/>
                  </a:cubicBezTo>
                  <a:lnTo>
                    <a:pt x="955527" y="35994"/>
                  </a:lnTo>
                  <a:lnTo>
                    <a:pt x="942214" y="35994"/>
                  </a:lnTo>
                  <a:lnTo>
                    <a:pt x="942214" y="50347"/>
                  </a:lnTo>
                  <a:lnTo>
                    <a:pt x="955527" y="50347"/>
                  </a:lnTo>
                  <a:lnTo>
                    <a:pt x="955527" y="116759"/>
                  </a:lnTo>
                  <a:close/>
                  <a:moveTo>
                    <a:pt x="1009948" y="116759"/>
                  </a:moveTo>
                  <a:lnTo>
                    <a:pt x="1028380" y="116759"/>
                  </a:lnTo>
                  <a:lnTo>
                    <a:pt x="1028380" y="4015"/>
                  </a:lnTo>
                  <a:lnTo>
                    <a:pt x="1009948" y="4015"/>
                  </a:lnTo>
                  <a:lnTo>
                    <a:pt x="1009948" y="116759"/>
                  </a:lnTo>
                  <a:close/>
                  <a:moveTo>
                    <a:pt x="1086817" y="118395"/>
                  </a:moveTo>
                  <a:cubicBezTo>
                    <a:pt x="1111120" y="118395"/>
                    <a:pt x="1125917" y="102480"/>
                    <a:pt x="1125917" y="76079"/>
                  </a:cubicBezTo>
                  <a:cubicBezTo>
                    <a:pt x="1125917" y="49827"/>
                    <a:pt x="1111054" y="33912"/>
                    <a:pt x="1086817" y="33912"/>
                  </a:cubicBezTo>
                  <a:cubicBezTo>
                    <a:pt x="1062656" y="33912"/>
                    <a:pt x="1047707" y="49902"/>
                    <a:pt x="1047707" y="76079"/>
                  </a:cubicBezTo>
                  <a:cubicBezTo>
                    <a:pt x="1047707" y="102480"/>
                    <a:pt x="1062428" y="118395"/>
                    <a:pt x="1086817" y="118395"/>
                  </a:cubicBezTo>
                  <a:close/>
                  <a:moveTo>
                    <a:pt x="1086817" y="103298"/>
                  </a:moveTo>
                  <a:cubicBezTo>
                    <a:pt x="1073951" y="103298"/>
                    <a:pt x="1066596" y="93333"/>
                    <a:pt x="1066596" y="76154"/>
                  </a:cubicBezTo>
                  <a:cubicBezTo>
                    <a:pt x="1066596" y="58974"/>
                    <a:pt x="1073951" y="49009"/>
                    <a:pt x="1086817" y="49009"/>
                  </a:cubicBezTo>
                  <a:cubicBezTo>
                    <a:pt x="1099606" y="49009"/>
                    <a:pt x="1106962" y="58974"/>
                    <a:pt x="1106962" y="76154"/>
                  </a:cubicBezTo>
                  <a:cubicBezTo>
                    <a:pt x="1106962" y="93333"/>
                    <a:pt x="1099673" y="103298"/>
                    <a:pt x="1086817" y="103298"/>
                  </a:cubicBezTo>
                  <a:close/>
                  <a:moveTo>
                    <a:pt x="1250147" y="35473"/>
                  </a:moveTo>
                  <a:lnTo>
                    <a:pt x="1231781" y="35473"/>
                  </a:lnTo>
                  <a:lnTo>
                    <a:pt x="1218326" y="96530"/>
                  </a:lnTo>
                  <a:lnTo>
                    <a:pt x="1217060" y="96530"/>
                  </a:lnTo>
                  <a:lnTo>
                    <a:pt x="1201302" y="35473"/>
                  </a:lnTo>
                  <a:lnTo>
                    <a:pt x="1183679" y="35473"/>
                  </a:lnTo>
                  <a:lnTo>
                    <a:pt x="1168073" y="96530"/>
                  </a:lnTo>
                  <a:lnTo>
                    <a:pt x="1166807" y="96530"/>
                  </a:lnTo>
                  <a:lnTo>
                    <a:pt x="1153275" y="35473"/>
                  </a:lnTo>
                  <a:lnTo>
                    <a:pt x="1134691" y="35473"/>
                  </a:lnTo>
                  <a:lnTo>
                    <a:pt x="1156701" y="116759"/>
                  </a:lnTo>
                  <a:lnTo>
                    <a:pt x="1175876" y="116759"/>
                  </a:lnTo>
                  <a:lnTo>
                    <a:pt x="1191634" y="57859"/>
                  </a:lnTo>
                  <a:lnTo>
                    <a:pt x="1192899" y="57859"/>
                  </a:lnTo>
                  <a:lnTo>
                    <a:pt x="1208734" y="116759"/>
                  </a:lnTo>
                  <a:lnTo>
                    <a:pt x="1228137" y="116759"/>
                  </a:lnTo>
                  <a:lnTo>
                    <a:pt x="1250147" y="35473"/>
                  </a:lnTo>
                  <a:close/>
                  <a:moveTo>
                    <a:pt x="1262184" y="58676"/>
                  </a:moveTo>
                  <a:cubicBezTo>
                    <a:pt x="1262184" y="70873"/>
                    <a:pt x="1269550" y="78013"/>
                    <a:pt x="1285165" y="81582"/>
                  </a:cubicBezTo>
                  <a:lnTo>
                    <a:pt x="1299582" y="84928"/>
                  </a:lnTo>
                  <a:cubicBezTo>
                    <a:pt x="1307318" y="86714"/>
                    <a:pt x="1310810" y="89688"/>
                    <a:pt x="1310810" y="94299"/>
                  </a:cubicBezTo>
                  <a:cubicBezTo>
                    <a:pt x="1310810" y="100472"/>
                    <a:pt x="1304340" y="104711"/>
                    <a:pt x="1295052" y="104711"/>
                  </a:cubicBezTo>
                  <a:cubicBezTo>
                    <a:pt x="1285831" y="104711"/>
                    <a:pt x="1280103" y="100993"/>
                    <a:pt x="1278323" y="94968"/>
                  </a:cubicBezTo>
                  <a:lnTo>
                    <a:pt x="1260110" y="94968"/>
                  </a:lnTo>
                  <a:cubicBezTo>
                    <a:pt x="1261518" y="109619"/>
                    <a:pt x="1274308" y="118395"/>
                    <a:pt x="1294605" y="118395"/>
                  </a:cubicBezTo>
                  <a:cubicBezTo>
                    <a:pt x="1314893" y="118395"/>
                    <a:pt x="1329243" y="108057"/>
                    <a:pt x="1329243" y="92514"/>
                  </a:cubicBezTo>
                  <a:cubicBezTo>
                    <a:pt x="1329243" y="80541"/>
                    <a:pt x="1322030" y="73922"/>
                    <a:pt x="1306500" y="70353"/>
                  </a:cubicBezTo>
                  <a:lnTo>
                    <a:pt x="1292150" y="67155"/>
                  </a:lnTo>
                  <a:cubicBezTo>
                    <a:pt x="1283966" y="65221"/>
                    <a:pt x="1280103" y="62320"/>
                    <a:pt x="1280103" y="57710"/>
                  </a:cubicBezTo>
                  <a:cubicBezTo>
                    <a:pt x="1280103" y="51686"/>
                    <a:pt x="1286421" y="47596"/>
                    <a:pt x="1294824" y="47596"/>
                  </a:cubicBezTo>
                  <a:cubicBezTo>
                    <a:pt x="1303445" y="47596"/>
                    <a:pt x="1308879" y="51314"/>
                    <a:pt x="1310211" y="57041"/>
                  </a:cubicBezTo>
                  <a:lnTo>
                    <a:pt x="1327539" y="57041"/>
                  </a:lnTo>
                  <a:cubicBezTo>
                    <a:pt x="1326197" y="42390"/>
                    <a:pt x="1314084" y="33912"/>
                    <a:pt x="1294748" y="33912"/>
                  </a:cubicBezTo>
                  <a:cubicBezTo>
                    <a:pt x="1275573" y="33912"/>
                    <a:pt x="1262184" y="44101"/>
                    <a:pt x="1262184" y="58676"/>
                  </a:cubicBezTo>
                  <a:close/>
                  <a:moveTo>
                    <a:pt x="1353632" y="139739"/>
                  </a:moveTo>
                  <a:lnTo>
                    <a:pt x="1392142" y="4015"/>
                  </a:lnTo>
                  <a:lnTo>
                    <a:pt x="1375566" y="4015"/>
                  </a:lnTo>
                  <a:lnTo>
                    <a:pt x="1336979" y="139739"/>
                  </a:lnTo>
                  <a:lnTo>
                    <a:pt x="1353632" y="139739"/>
                  </a:lnTo>
                  <a:close/>
                  <a:moveTo>
                    <a:pt x="1448267" y="34135"/>
                  </a:moveTo>
                  <a:cubicBezTo>
                    <a:pt x="1437114" y="34135"/>
                    <a:pt x="1427675" y="39712"/>
                    <a:pt x="1422993" y="48934"/>
                  </a:cubicBezTo>
                  <a:lnTo>
                    <a:pt x="1421727" y="48934"/>
                  </a:lnTo>
                  <a:lnTo>
                    <a:pt x="1421727" y="35473"/>
                  </a:lnTo>
                  <a:lnTo>
                    <a:pt x="1403961" y="35473"/>
                  </a:lnTo>
                  <a:lnTo>
                    <a:pt x="1403961" y="143754"/>
                  </a:lnTo>
                  <a:lnTo>
                    <a:pt x="1422393" y="143754"/>
                  </a:lnTo>
                  <a:lnTo>
                    <a:pt x="1422393" y="104413"/>
                  </a:lnTo>
                  <a:lnTo>
                    <a:pt x="1423659" y="104413"/>
                  </a:lnTo>
                  <a:cubicBezTo>
                    <a:pt x="1427827" y="113040"/>
                    <a:pt x="1436819" y="118097"/>
                    <a:pt x="1448495" y="118097"/>
                  </a:cubicBezTo>
                  <a:cubicBezTo>
                    <a:pt x="1469011" y="118097"/>
                    <a:pt x="1481801" y="101959"/>
                    <a:pt x="1481801" y="76154"/>
                  </a:cubicBezTo>
                  <a:cubicBezTo>
                    <a:pt x="1481801" y="50124"/>
                    <a:pt x="1468859" y="34135"/>
                    <a:pt x="1448267" y="34135"/>
                  </a:cubicBezTo>
                  <a:close/>
                  <a:moveTo>
                    <a:pt x="1442472" y="102777"/>
                  </a:moveTo>
                  <a:cubicBezTo>
                    <a:pt x="1429901" y="102777"/>
                    <a:pt x="1422098" y="92588"/>
                    <a:pt x="1422022" y="76154"/>
                  </a:cubicBezTo>
                  <a:cubicBezTo>
                    <a:pt x="1422098" y="59718"/>
                    <a:pt x="1429977" y="49529"/>
                    <a:pt x="1442548" y="49529"/>
                  </a:cubicBezTo>
                  <a:cubicBezTo>
                    <a:pt x="1455185" y="49529"/>
                    <a:pt x="1462836" y="59495"/>
                    <a:pt x="1462836" y="76154"/>
                  </a:cubicBezTo>
                  <a:cubicBezTo>
                    <a:pt x="1462836" y="92812"/>
                    <a:pt x="1455251" y="102777"/>
                    <a:pt x="1442472" y="102777"/>
                  </a:cubicBezTo>
                  <a:close/>
                  <a:moveTo>
                    <a:pt x="1500309" y="116759"/>
                  </a:moveTo>
                  <a:lnTo>
                    <a:pt x="1518741" y="116759"/>
                  </a:lnTo>
                  <a:lnTo>
                    <a:pt x="1518741" y="69535"/>
                  </a:lnTo>
                  <a:cubicBezTo>
                    <a:pt x="1518741" y="58081"/>
                    <a:pt x="1527067" y="50645"/>
                    <a:pt x="1539039" y="50645"/>
                  </a:cubicBezTo>
                  <a:cubicBezTo>
                    <a:pt x="1542160" y="50645"/>
                    <a:pt x="1547070" y="51166"/>
                    <a:pt x="1548478" y="51686"/>
                  </a:cubicBezTo>
                  <a:lnTo>
                    <a:pt x="1548478" y="34878"/>
                  </a:lnTo>
                  <a:cubicBezTo>
                    <a:pt x="1546775" y="34433"/>
                    <a:pt x="1543501" y="34135"/>
                    <a:pt x="1540827" y="34135"/>
                  </a:cubicBezTo>
                  <a:cubicBezTo>
                    <a:pt x="1530341" y="34135"/>
                    <a:pt x="1521567" y="40084"/>
                    <a:pt x="1519341" y="48117"/>
                  </a:cubicBezTo>
                  <a:lnTo>
                    <a:pt x="1518075" y="48117"/>
                  </a:lnTo>
                  <a:lnTo>
                    <a:pt x="1518075" y="35473"/>
                  </a:lnTo>
                  <a:lnTo>
                    <a:pt x="1500309" y="35473"/>
                  </a:lnTo>
                  <a:lnTo>
                    <a:pt x="1500309" y="116759"/>
                  </a:lnTo>
                  <a:close/>
                  <a:moveTo>
                    <a:pt x="1573020" y="21864"/>
                  </a:moveTo>
                  <a:cubicBezTo>
                    <a:pt x="1579110" y="21864"/>
                    <a:pt x="1584096" y="17030"/>
                    <a:pt x="1584096" y="10932"/>
                  </a:cubicBezTo>
                  <a:cubicBezTo>
                    <a:pt x="1584096" y="4908"/>
                    <a:pt x="1579110" y="0"/>
                    <a:pt x="1573020" y="0"/>
                  </a:cubicBezTo>
                  <a:cubicBezTo>
                    <a:pt x="1566996" y="0"/>
                    <a:pt x="1562010" y="4908"/>
                    <a:pt x="1562010" y="10932"/>
                  </a:cubicBezTo>
                  <a:cubicBezTo>
                    <a:pt x="1562010" y="17030"/>
                    <a:pt x="1566996" y="21864"/>
                    <a:pt x="1573020" y="21864"/>
                  </a:cubicBezTo>
                  <a:close/>
                  <a:moveTo>
                    <a:pt x="1563875" y="116759"/>
                  </a:moveTo>
                  <a:lnTo>
                    <a:pt x="1582231" y="116759"/>
                  </a:lnTo>
                  <a:lnTo>
                    <a:pt x="1582231" y="35473"/>
                  </a:lnTo>
                  <a:lnTo>
                    <a:pt x="1563875" y="35473"/>
                  </a:lnTo>
                  <a:lnTo>
                    <a:pt x="1563875" y="116759"/>
                  </a:lnTo>
                  <a:close/>
                  <a:moveTo>
                    <a:pt x="1640221" y="118395"/>
                  </a:moveTo>
                  <a:cubicBezTo>
                    <a:pt x="1664533" y="118395"/>
                    <a:pt x="1679321" y="102480"/>
                    <a:pt x="1679321" y="76079"/>
                  </a:cubicBezTo>
                  <a:cubicBezTo>
                    <a:pt x="1679321" y="49827"/>
                    <a:pt x="1664457" y="33912"/>
                    <a:pt x="1640221" y="33912"/>
                  </a:cubicBezTo>
                  <a:cubicBezTo>
                    <a:pt x="1616060" y="33912"/>
                    <a:pt x="1601120" y="49902"/>
                    <a:pt x="1601120" y="76079"/>
                  </a:cubicBezTo>
                  <a:cubicBezTo>
                    <a:pt x="1601120" y="102480"/>
                    <a:pt x="1615841" y="118395"/>
                    <a:pt x="1640221" y="118395"/>
                  </a:cubicBezTo>
                  <a:close/>
                  <a:moveTo>
                    <a:pt x="1640221" y="103298"/>
                  </a:moveTo>
                  <a:cubicBezTo>
                    <a:pt x="1627355" y="103298"/>
                    <a:pt x="1619999" y="93333"/>
                    <a:pt x="1619999" y="76154"/>
                  </a:cubicBezTo>
                  <a:cubicBezTo>
                    <a:pt x="1619999" y="58974"/>
                    <a:pt x="1627355" y="49009"/>
                    <a:pt x="1640221" y="49009"/>
                  </a:cubicBezTo>
                  <a:cubicBezTo>
                    <a:pt x="1653010" y="49009"/>
                    <a:pt x="1660366" y="58974"/>
                    <a:pt x="1660366" y="76154"/>
                  </a:cubicBezTo>
                  <a:cubicBezTo>
                    <a:pt x="1660366" y="93333"/>
                    <a:pt x="1653086" y="103298"/>
                    <a:pt x="1640221" y="103298"/>
                  </a:cubicBezTo>
                  <a:close/>
                  <a:moveTo>
                    <a:pt x="1697906" y="116759"/>
                  </a:moveTo>
                  <a:lnTo>
                    <a:pt x="1716347" y="116759"/>
                  </a:lnTo>
                  <a:lnTo>
                    <a:pt x="1716347" y="69535"/>
                  </a:lnTo>
                  <a:cubicBezTo>
                    <a:pt x="1716347" y="58081"/>
                    <a:pt x="1724674" y="50645"/>
                    <a:pt x="1736645" y="50645"/>
                  </a:cubicBezTo>
                  <a:cubicBezTo>
                    <a:pt x="1739766" y="50645"/>
                    <a:pt x="1744676" y="51166"/>
                    <a:pt x="1746084" y="51686"/>
                  </a:cubicBezTo>
                  <a:lnTo>
                    <a:pt x="1746084" y="34878"/>
                  </a:lnTo>
                  <a:cubicBezTo>
                    <a:pt x="1744372" y="34433"/>
                    <a:pt x="1741107" y="34135"/>
                    <a:pt x="1738424" y="34135"/>
                  </a:cubicBezTo>
                  <a:cubicBezTo>
                    <a:pt x="1727947" y="34135"/>
                    <a:pt x="1719174" y="40084"/>
                    <a:pt x="1716937" y="48117"/>
                  </a:cubicBezTo>
                  <a:lnTo>
                    <a:pt x="1715681" y="48117"/>
                  </a:lnTo>
                  <a:lnTo>
                    <a:pt x="1715681" y="35473"/>
                  </a:lnTo>
                  <a:lnTo>
                    <a:pt x="1697906" y="35473"/>
                  </a:lnTo>
                  <a:lnTo>
                    <a:pt x="1697906" y="116759"/>
                  </a:lnTo>
                  <a:close/>
                  <a:moveTo>
                    <a:pt x="1770616" y="21864"/>
                  </a:moveTo>
                  <a:cubicBezTo>
                    <a:pt x="1776716" y="21864"/>
                    <a:pt x="1781693" y="17030"/>
                    <a:pt x="1781693" y="10932"/>
                  </a:cubicBezTo>
                  <a:cubicBezTo>
                    <a:pt x="1781693" y="4908"/>
                    <a:pt x="1776716" y="0"/>
                    <a:pt x="1770616" y="0"/>
                  </a:cubicBezTo>
                  <a:cubicBezTo>
                    <a:pt x="1764593" y="0"/>
                    <a:pt x="1759616" y="4908"/>
                    <a:pt x="1759616" y="10932"/>
                  </a:cubicBezTo>
                  <a:cubicBezTo>
                    <a:pt x="1759616" y="17030"/>
                    <a:pt x="1764593" y="21864"/>
                    <a:pt x="1770616" y="21864"/>
                  </a:cubicBezTo>
                  <a:close/>
                  <a:moveTo>
                    <a:pt x="1761472" y="116759"/>
                  </a:moveTo>
                  <a:lnTo>
                    <a:pt x="1779837" y="116759"/>
                  </a:lnTo>
                  <a:lnTo>
                    <a:pt x="1779837" y="35473"/>
                  </a:lnTo>
                  <a:lnTo>
                    <a:pt x="1761472" y="35473"/>
                  </a:lnTo>
                  <a:lnTo>
                    <a:pt x="1761472" y="116759"/>
                  </a:lnTo>
                  <a:close/>
                  <a:moveTo>
                    <a:pt x="1808604" y="15543"/>
                  </a:moveTo>
                  <a:lnTo>
                    <a:pt x="1808604" y="35994"/>
                  </a:lnTo>
                  <a:lnTo>
                    <a:pt x="1795748" y="35994"/>
                  </a:lnTo>
                  <a:lnTo>
                    <a:pt x="1795748" y="50347"/>
                  </a:lnTo>
                  <a:lnTo>
                    <a:pt x="1808604" y="50347"/>
                  </a:lnTo>
                  <a:lnTo>
                    <a:pt x="1808604" y="95192"/>
                  </a:lnTo>
                  <a:cubicBezTo>
                    <a:pt x="1808604" y="110883"/>
                    <a:pt x="1816045" y="117131"/>
                    <a:pt x="1834705" y="117131"/>
                  </a:cubicBezTo>
                  <a:cubicBezTo>
                    <a:pt x="1838265" y="117131"/>
                    <a:pt x="1841690" y="116833"/>
                    <a:pt x="1844364" y="116312"/>
                  </a:cubicBezTo>
                  <a:lnTo>
                    <a:pt x="1844364" y="102183"/>
                  </a:lnTo>
                  <a:cubicBezTo>
                    <a:pt x="1842137" y="102406"/>
                    <a:pt x="1840720" y="102554"/>
                    <a:pt x="1838122" y="102554"/>
                  </a:cubicBezTo>
                  <a:cubicBezTo>
                    <a:pt x="1830385" y="102554"/>
                    <a:pt x="1826969" y="98910"/>
                    <a:pt x="1826969" y="90804"/>
                  </a:cubicBezTo>
                  <a:lnTo>
                    <a:pt x="1826969" y="50347"/>
                  </a:lnTo>
                  <a:lnTo>
                    <a:pt x="1844364" y="50347"/>
                  </a:lnTo>
                  <a:lnTo>
                    <a:pt x="1844364" y="35994"/>
                  </a:lnTo>
                  <a:lnTo>
                    <a:pt x="1826969" y="35994"/>
                  </a:lnTo>
                  <a:lnTo>
                    <a:pt x="1826969" y="15543"/>
                  </a:lnTo>
                  <a:lnTo>
                    <a:pt x="1808604" y="15543"/>
                  </a:lnTo>
                  <a:close/>
                  <a:moveTo>
                    <a:pt x="1872169" y="21864"/>
                  </a:moveTo>
                  <a:cubicBezTo>
                    <a:pt x="1878269" y="21864"/>
                    <a:pt x="1883246" y="17030"/>
                    <a:pt x="1883246" y="10932"/>
                  </a:cubicBezTo>
                  <a:cubicBezTo>
                    <a:pt x="1883246" y="4908"/>
                    <a:pt x="1878269" y="0"/>
                    <a:pt x="1872169" y="0"/>
                  </a:cubicBezTo>
                  <a:cubicBezTo>
                    <a:pt x="1866146" y="0"/>
                    <a:pt x="1861169" y="4908"/>
                    <a:pt x="1861169" y="10932"/>
                  </a:cubicBezTo>
                  <a:cubicBezTo>
                    <a:pt x="1861169" y="17030"/>
                    <a:pt x="1866146" y="21864"/>
                    <a:pt x="1872169" y="21864"/>
                  </a:cubicBezTo>
                  <a:close/>
                  <a:moveTo>
                    <a:pt x="1863025" y="116759"/>
                  </a:moveTo>
                  <a:lnTo>
                    <a:pt x="1881390" y="116759"/>
                  </a:lnTo>
                  <a:lnTo>
                    <a:pt x="1881390" y="35473"/>
                  </a:lnTo>
                  <a:lnTo>
                    <a:pt x="1863025" y="35473"/>
                  </a:lnTo>
                  <a:lnTo>
                    <a:pt x="1863025" y="116759"/>
                  </a:lnTo>
                  <a:close/>
                  <a:moveTo>
                    <a:pt x="1902430" y="116759"/>
                  </a:moveTo>
                  <a:lnTo>
                    <a:pt x="1968298" y="116759"/>
                  </a:lnTo>
                  <a:lnTo>
                    <a:pt x="1968298" y="102257"/>
                  </a:lnTo>
                  <a:lnTo>
                    <a:pt x="1925991" y="102257"/>
                  </a:lnTo>
                  <a:lnTo>
                    <a:pt x="1925991" y="100993"/>
                  </a:lnTo>
                  <a:lnTo>
                    <a:pt x="1967623" y="47819"/>
                  </a:lnTo>
                  <a:lnTo>
                    <a:pt x="1967623" y="35473"/>
                  </a:lnTo>
                  <a:lnTo>
                    <a:pt x="1902801" y="35473"/>
                  </a:lnTo>
                  <a:lnTo>
                    <a:pt x="1902801" y="49976"/>
                  </a:lnTo>
                  <a:lnTo>
                    <a:pt x="1945622" y="49976"/>
                  </a:lnTo>
                  <a:lnTo>
                    <a:pt x="1945622" y="51314"/>
                  </a:lnTo>
                  <a:lnTo>
                    <a:pt x="1902430" y="105455"/>
                  </a:lnTo>
                  <a:lnTo>
                    <a:pt x="1902430" y="116759"/>
                  </a:lnTo>
                  <a:close/>
                  <a:moveTo>
                    <a:pt x="2039962" y="94523"/>
                  </a:moveTo>
                  <a:cubicBezTo>
                    <a:pt x="2037288" y="100621"/>
                    <a:pt x="2030960" y="104042"/>
                    <a:pt x="2021825" y="104042"/>
                  </a:cubicBezTo>
                  <a:cubicBezTo>
                    <a:pt x="2009702" y="104042"/>
                    <a:pt x="2001899" y="95415"/>
                    <a:pt x="2001452" y="81657"/>
                  </a:cubicBezTo>
                  <a:lnTo>
                    <a:pt x="2001452" y="80689"/>
                  </a:lnTo>
                  <a:lnTo>
                    <a:pt x="2058252" y="80689"/>
                  </a:lnTo>
                  <a:lnTo>
                    <a:pt x="2058252" y="74815"/>
                  </a:lnTo>
                  <a:cubicBezTo>
                    <a:pt x="2058252" y="49307"/>
                    <a:pt x="2044349" y="33912"/>
                    <a:pt x="2021150" y="33912"/>
                  </a:cubicBezTo>
                  <a:cubicBezTo>
                    <a:pt x="1997588" y="33912"/>
                    <a:pt x="1982943" y="50347"/>
                    <a:pt x="1982943" y="76451"/>
                  </a:cubicBezTo>
                  <a:cubicBezTo>
                    <a:pt x="1982943" y="102480"/>
                    <a:pt x="1997360" y="118395"/>
                    <a:pt x="2021302" y="118395"/>
                  </a:cubicBezTo>
                  <a:cubicBezTo>
                    <a:pt x="2040476" y="118395"/>
                    <a:pt x="2054084" y="109173"/>
                    <a:pt x="2057433" y="94523"/>
                  </a:cubicBezTo>
                  <a:lnTo>
                    <a:pt x="2039962" y="94523"/>
                  </a:lnTo>
                  <a:close/>
                  <a:moveTo>
                    <a:pt x="2021074" y="48265"/>
                  </a:moveTo>
                  <a:cubicBezTo>
                    <a:pt x="2032159" y="48265"/>
                    <a:pt x="2039439" y="56074"/>
                    <a:pt x="2039810" y="68419"/>
                  </a:cubicBezTo>
                  <a:lnTo>
                    <a:pt x="2001528" y="68419"/>
                  </a:lnTo>
                  <a:cubicBezTo>
                    <a:pt x="2002346" y="56222"/>
                    <a:pt x="2010073" y="48265"/>
                    <a:pt x="2021074" y="48265"/>
                  </a:cubicBezTo>
                  <a:close/>
                  <a:moveTo>
                    <a:pt x="2090511" y="118246"/>
                  </a:moveTo>
                  <a:cubicBezTo>
                    <a:pt x="2097571" y="118246"/>
                    <a:pt x="2102406" y="113263"/>
                    <a:pt x="2102406" y="106645"/>
                  </a:cubicBezTo>
                  <a:cubicBezTo>
                    <a:pt x="2102406" y="100100"/>
                    <a:pt x="2097571" y="95118"/>
                    <a:pt x="2090511" y="95118"/>
                  </a:cubicBezTo>
                  <a:cubicBezTo>
                    <a:pt x="2083526" y="95118"/>
                    <a:pt x="2078616" y="100100"/>
                    <a:pt x="2078616" y="106645"/>
                  </a:cubicBezTo>
                  <a:cubicBezTo>
                    <a:pt x="2078616" y="113263"/>
                    <a:pt x="2083526" y="118246"/>
                    <a:pt x="2090511" y="118246"/>
                  </a:cubicBezTo>
                  <a:close/>
                  <a:moveTo>
                    <a:pt x="2125082" y="146209"/>
                  </a:moveTo>
                  <a:cubicBezTo>
                    <a:pt x="2143295" y="146209"/>
                    <a:pt x="2151993" y="139589"/>
                    <a:pt x="2158911" y="119585"/>
                  </a:cubicBezTo>
                  <a:lnTo>
                    <a:pt x="2188276" y="35473"/>
                  </a:lnTo>
                  <a:lnTo>
                    <a:pt x="2168797" y="35473"/>
                  </a:lnTo>
                  <a:lnTo>
                    <a:pt x="2149842" y="99282"/>
                  </a:lnTo>
                  <a:lnTo>
                    <a:pt x="2148576" y="99282"/>
                  </a:lnTo>
                  <a:lnTo>
                    <a:pt x="2129545" y="35473"/>
                  </a:lnTo>
                  <a:lnTo>
                    <a:pt x="2109323" y="35473"/>
                  </a:lnTo>
                  <a:lnTo>
                    <a:pt x="2138394" y="117056"/>
                  </a:lnTo>
                  <a:lnTo>
                    <a:pt x="2137424" y="120849"/>
                  </a:lnTo>
                  <a:cubicBezTo>
                    <a:pt x="2135045" y="128509"/>
                    <a:pt x="2130658" y="131484"/>
                    <a:pt x="2122855" y="131484"/>
                  </a:cubicBezTo>
                  <a:cubicBezTo>
                    <a:pt x="2121589" y="131484"/>
                    <a:pt x="2118839" y="131410"/>
                    <a:pt x="2117802" y="131260"/>
                  </a:cubicBezTo>
                  <a:lnTo>
                    <a:pt x="2117802" y="145911"/>
                  </a:lnTo>
                  <a:cubicBezTo>
                    <a:pt x="2118982" y="146134"/>
                    <a:pt x="2123968" y="146209"/>
                    <a:pt x="2125082" y="146209"/>
                  </a:cubicBezTo>
                  <a:close/>
                  <a:moveTo>
                    <a:pt x="2204187" y="116759"/>
                  </a:moveTo>
                  <a:lnTo>
                    <a:pt x="2222619" y="116759"/>
                  </a:lnTo>
                  <a:lnTo>
                    <a:pt x="2222619" y="67304"/>
                  </a:lnTo>
                  <a:cubicBezTo>
                    <a:pt x="2222619" y="57189"/>
                    <a:pt x="2229385" y="49529"/>
                    <a:pt x="2238530" y="49529"/>
                  </a:cubicBezTo>
                  <a:cubicBezTo>
                    <a:pt x="2247598" y="49529"/>
                    <a:pt x="2253251" y="55032"/>
                    <a:pt x="2253251" y="64031"/>
                  </a:cubicBezTo>
                  <a:lnTo>
                    <a:pt x="2253251" y="116759"/>
                  </a:lnTo>
                  <a:lnTo>
                    <a:pt x="2271169" y="116759"/>
                  </a:lnTo>
                  <a:lnTo>
                    <a:pt x="2271169" y="65965"/>
                  </a:lnTo>
                  <a:cubicBezTo>
                    <a:pt x="2271169" y="56669"/>
                    <a:pt x="2277488" y="49529"/>
                    <a:pt x="2287079" y="49529"/>
                  </a:cubicBezTo>
                  <a:cubicBezTo>
                    <a:pt x="2296966" y="49529"/>
                    <a:pt x="2301943" y="54810"/>
                    <a:pt x="2301943" y="65370"/>
                  </a:cubicBezTo>
                  <a:lnTo>
                    <a:pt x="2301943" y="116759"/>
                  </a:lnTo>
                  <a:lnTo>
                    <a:pt x="2320309" y="116759"/>
                  </a:lnTo>
                  <a:lnTo>
                    <a:pt x="2320309" y="60833"/>
                  </a:lnTo>
                  <a:cubicBezTo>
                    <a:pt x="2320309" y="43952"/>
                    <a:pt x="2310498" y="33912"/>
                    <a:pt x="2294216" y="33912"/>
                  </a:cubicBezTo>
                  <a:cubicBezTo>
                    <a:pt x="2282912" y="33912"/>
                    <a:pt x="2273548" y="39712"/>
                    <a:pt x="2269532" y="48562"/>
                  </a:cubicBezTo>
                  <a:lnTo>
                    <a:pt x="2268267" y="48562"/>
                  </a:lnTo>
                  <a:cubicBezTo>
                    <a:pt x="2264850" y="39564"/>
                    <a:pt x="2257038" y="33912"/>
                    <a:pt x="2245819" y="33912"/>
                  </a:cubicBezTo>
                  <a:cubicBezTo>
                    <a:pt x="2235037" y="33912"/>
                    <a:pt x="2226711" y="39415"/>
                    <a:pt x="2223219" y="48562"/>
                  </a:cubicBezTo>
                  <a:lnTo>
                    <a:pt x="2221953" y="48562"/>
                  </a:lnTo>
                  <a:lnTo>
                    <a:pt x="2221953" y="35473"/>
                  </a:lnTo>
                  <a:lnTo>
                    <a:pt x="2204187" y="35473"/>
                  </a:lnTo>
                  <a:lnTo>
                    <a:pt x="2204187" y="116759"/>
                  </a:lnTo>
                  <a:close/>
                  <a:moveTo>
                    <a:pt x="2342909" y="116759"/>
                  </a:moveTo>
                  <a:lnTo>
                    <a:pt x="2361341" y="116759"/>
                  </a:lnTo>
                  <a:lnTo>
                    <a:pt x="2361341" y="4015"/>
                  </a:lnTo>
                  <a:lnTo>
                    <a:pt x="2342909" y="4015"/>
                  </a:lnTo>
                  <a:lnTo>
                    <a:pt x="2342909" y="116759"/>
                  </a:ln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193"/>
            <p:cNvSpPr/>
            <p:nvPr/>
          </p:nvSpPr>
          <p:spPr>
            <a:xfrm>
              <a:off x="4969138" y="3464946"/>
              <a:ext cx="127181" cy="3080707"/>
            </a:xfrm>
            <a:custGeom>
              <a:avLst/>
              <a:gdLst/>
              <a:ahLst/>
              <a:cxnLst/>
              <a:rect l="l" t="t" r="r" b="b"/>
              <a:pathLst>
                <a:path w="127181" h="3080707" extrusionOk="0">
                  <a:moveTo>
                    <a:pt x="126847" y="80486"/>
                  </a:moveTo>
                  <a:lnTo>
                    <a:pt x="126847" y="71840"/>
                  </a:lnTo>
                  <a:lnTo>
                    <a:pt x="104210" y="71840"/>
                  </a:lnTo>
                  <a:lnTo>
                    <a:pt x="104210" y="0"/>
                  </a:lnTo>
                  <a:lnTo>
                    <a:pt x="94564" y="0"/>
                  </a:lnTo>
                  <a:lnTo>
                    <a:pt x="70589" y="15562"/>
                  </a:lnTo>
                  <a:lnTo>
                    <a:pt x="70589" y="26047"/>
                  </a:lnTo>
                  <a:lnTo>
                    <a:pt x="93616" y="11156"/>
                  </a:lnTo>
                  <a:lnTo>
                    <a:pt x="94508" y="11156"/>
                  </a:lnTo>
                  <a:lnTo>
                    <a:pt x="94508" y="71840"/>
                  </a:lnTo>
                  <a:lnTo>
                    <a:pt x="70755" y="71840"/>
                  </a:lnTo>
                  <a:lnTo>
                    <a:pt x="70755" y="80486"/>
                  </a:lnTo>
                  <a:lnTo>
                    <a:pt x="126847" y="80486"/>
                  </a:lnTo>
                  <a:close/>
                  <a:moveTo>
                    <a:pt x="70811" y="222548"/>
                  </a:moveTo>
                  <a:lnTo>
                    <a:pt x="70811" y="222883"/>
                  </a:lnTo>
                  <a:lnTo>
                    <a:pt x="80290" y="222883"/>
                  </a:lnTo>
                  <a:lnTo>
                    <a:pt x="80290" y="222548"/>
                  </a:lnTo>
                  <a:cubicBezTo>
                    <a:pt x="80290" y="213066"/>
                    <a:pt x="86423" y="206875"/>
                    <a:pt x="95679" y="206875"/>
                  </a:cubicBezTo>
                  <a:cubicBezTo>
                    <a:pt x="105046" y="206875"/>
                    <a:pt x="111123" y="212565"/>
                    <a:pt x="111123" y="221210"/>
                  </a:cubicBezTo>
                  <a:cubicBezTo>
                    <a:pt x="111123" y="227569"/>
                    <a:pt x="108670" y="231863"/>
                    <a:pt x="98467" y="243297"/>
                  </a:cubicBezTo>
                  <a:lnTo>
                    <a:pt x="71258" y="273585"/>
                  </a:lnTo>
                  <a:lnTo>
                    <a:pt x="71258" y="280389"/>
                  </a:lnTo>
                  <a:lnTo>
                    <a:pt x="122164" y="280389"/>
                  </a:lnTo>
                  <a:lnTo>
                    <a:pt x="122164" y="271465"/>
                  </a:lnTo>
                  <a:lnTo>
                    <a:pt x="85308" y="271465"/>
                  </a:lnTo>
                  <a:lnTo>
                    <a:pt x="85308" y="270517"/>
                  </a:lnTo>
                  <a:lnTo>
                    <a:pt x="104265" y="249879"/>
                  </a:lnTo>
                  <a:cubicBezTo>
                    <a:pt x="117090" y="235879"/>
                    <a:pt x="120881" y="229186"/>
                    <a:pt x="120881" y="220820"/>
                  </a:cubicBezTo>
                  <a:cubicBezTo>
                    <a:pt x="120881" y="207378"/>
                    <a:pt x="110733" y="198230"/>
                    <a:pt x="95958" y="198230"/>
                  </a:cubicBezTo>
                  <a:cubicBezTo>
                    <a:pt x="81294" y="198230"/>
                    <a:pt x="70811" y="208381"/>
                    <a:pt x="70811" y="222548"/>
                  </a:cubicBezTo>
                  <a:close/>
                  <a:moveTo>
                    <a:pt x="86647" y="442977"/>
                  </a:moveTo>
                  <a:lnTo>
                    <a:pt x="95847" y="442977"/>
                  </a:lnTo>
                  <a:cubicBezTo>
                    <a:pt x="106997" y="442977"/>
                    <a:pt x="114079" y="448945"/>
                    <a:pt x="114079" y="458312"/>
                  </a:cubicBezTo>
                  <a:cubicBezTo>
                    <a:pt x="114079" y="467403"/>
                    <a:pt x="107221" y="473096"/>
                    <a:pt x="96181" y="473096"/>
                  </a:cubicBezTo>
                  <a:cubicBezTo>
                    <a:pt x="86144" y="473096"/>
                    <a:pt x="79007" y="467517"/>
                    <a:pt x="78116" y="458931"/>
                  </a:cubicBezTo>
                  <a:lnTo>
                    <a:pt x="68804" y="458931"/>
                  </a:lnTo>
                  <a:cubicBezTo>
                    <a:pt x="69529" y="472819"/>
                    <a:pt x="80569" y="481967"/>
                    <a:pt x="96459" y="481967"/>
                  </a:cubicBezTo>
                  <a:cubicBezTo>
                    <a:pt x="112517" y="481967"/>
                    <a:pt x="124003" y="472201"/>
                    <a:pt x="124003" y="458541"/>
                  </a:cubicBezTo>
                  <a:cubicBezTo>
                    <a:pt x="124003" y="447555"/>
                    <a:pt x="117647" y="440026"/>
                    <a:pt x="106942" y="438626"/>
                  </a:cubicBezTo>
                  <a:lnTo>
                    <a:pt x="106942" y="437732"/>
                  </a:lnTo>
                  <a:cubicBezTo>
                    <a:pt x="115584" y="435618"/>
                    <a:pt x="120658" y="428698"/>
                    <a:pt x="120658" y="418998"/>
                  </a:cubicBezTo>
                  <a:cubicBezTo>
                    <a:pt x="120658" y="406775"/>
                    <a:pt x="110399" y="398132"/>
                    <a:pt x="96013" y="398132"/>
                  </a:cubicBezTo>
                  <a:cubicBezTo>
                    <a:pt x="81126" y="398132"/>
                    <a:pt x="71313" y="406775"/>
                    <a:pt x="70365" y="420721"/>
                  </a:cubicBezTo>
                  <a:lnTo>
                    <a:pt x="79789" y="420721"/>
                  </a:lnTo>
                  <a:cubicBezTo>
                    <a:pt x="80569" y="412077"/>
                    <a:pt x="86590" y="406775"/>
                    <a:pt x="95623" y="406775"/>
                  </a:cubicBezTo>
                  <a:cubicBezTo>
                    <a:pt x="104712" y="406775"/>
                    <a:pt x="110733" y="412192"/>
                    <a:pt x="110733" y="420388"/>
                  </a:cubicBezTo>
                  <a:cubicBezTo>
                    <a:pt x="110733" y="428812"/>
                    <a:pt x="104433" y="434724"/>
                    <a:pt x="95400" y="434724"/>
                  </a:cubicBezTo>
                  <a:lnTo>
                    <a:pt x="86647" y="434724"/>
                  </a:lnTo>
                  <a:lnTo>
                    <a:pt x="86647" y="442977"/>
                  </a:lnTo>
                  <a:close/>
                  <a:moveTo>
                    <a:pt x="105882" y="680195"/>
                  </a:moveTo>
                  <a:lnTo>
                    <a:pt x="114859" y="680195"/>
                  </a:lnTo>
                  <a:lnTo>
                    <a:pt x="114859" y="663184"/>
                  </a:lnTo>
                  <a:lnTo>
                    <a:pt x="127181" y="663184"/>
                  </a:lnTo>
                  <a:lnTo>
                    <a:pt x="127181" y="654541"/>
                  </a:lnTo>
                  <a:lnTo>
                    <a:pt x="114915" y="654541"/>
                  </a:lnTo>
                  <a:lnTo>
                    <a:pt x="114915" y="631666"/>
                  </a:lnTo>
                  <a:lnTo>
                    <a:pt x="105994" y="631666"/>
                  </a:lnTo>
                  <a:lnTo>
                    <a:pt x="105994" y="654646"/>
                  </a:lnTo>
                  <a:lnTo>
                    <a:pt x="79621" y="654646"/>
                  </a:lnTo>
                  <a:lnTo>
                    <a:pt x="79621" y="653922"/>
                  </a:lnTo>
                  <a:lnTo>
                    <a:pt x="106552" y="599710"/>
                  </a:lnTo>
                  <a:lnTo>
                    <a:pt x="96515" y="599710"/>
                  </a:lnTo>
                  <a:lnTo>
                    <a:pt x="69195" y="655207"/>
                  </a:lnTo>
                  <a:lnTo>
                    <a:pt x="69195" y="663184"/>
                  </a:lnTo>
                  <a:lnTo>
                    <a:pt x="105882" y="663184"/>
                  </a:lnTo>
                  <a:lnTo>
                    <a:pt x="105882" y="680195"/>
                  </a:lnTo>
                  <a:close/>
                  <a:moveTo>
                    <a:pt x="95790" y="881716"/>
                  </a:moveTo>
                  <a:cubicBezTo>
                    <a:pt x="112127" y="881716"/>
                    <a:pt x="123223" y="870674"/>
                    <a:pt x="123223" y="854387"/>
                  </a:cubicBezTo>
                  <a:cubicBezTo>
                    <a:pt x="123223" y="838547"/>
                    <a:pt x="112852" y="827447"/>
                    <a:pt x="97965" y="827447"/>
                  </a:cubicBezTo>
                  <a:cubicBezTo>
                    <a:pt x="90884" y="827447"/>
                    <a:pt x="85141" y="829951"/>
                    <a:pt x="81182" y="834749"/>
                  </a:cubicBezTo>
                  <a:lnTo>
                    <a:pt x="80290" y="834749"/>
                  </a:lnTo>
                  <a:lnTo>
                    <a:pt x="82521" y="808485"/>
                  </a:lnTo>
                  <a:lnTo>
                    <a:pt x="118763" y="808485"/>
                  </a:lnTo>
                  <a:lnTo>
                    <a:pt x="118763" y="799613"/>
                  </a:lnTo>
                  <a:lnTo>
                    <a:pt x="74770" y="799613"/>
                  </a:lnTo>
                  <a:lnTo>
                    <a:pt x="70700" y="845068"/>
                  </a:lnTo>
                  <a:lnTo>
                    <a:pt x="80011" y="845068"/>
                  </a:lnTo>
                  <a:cubicBezTo>
                    <a:pt x="83189" y="839385"/>
                    <a:pt x="89155" y="836091"/>
                    <a:pt x="96348" y="836091"/>
                  </a:cubicBezTo>
                  <a:cubicBezTo>
                    <a:pt x="106663" y="836091"/>
                    <a:pt x="113633" y="843564"/>
                    <a:pt x="113633" y="854606"/>
                  </a:cubicBezTo>
                  <a:cubicBezTo>
                    <a:pt x="113633" y="865543"/>
                    <a:pt x="106718" y="872845"/>
                    <a:pt x="96348" y="872845"/>
                  </a:cubicBezTo>
                  <a:cubicBezTo>
                    <a:pt x="86925" y="872845"/>
                    <a:pt x="79732" y="867047"/>
                    <a:pt x="78841" y="858623"/>
                  </a:cubicBezTo>
                  <a:lnTo>
                    <a:pt x="69362" y="858623"/>
                  </a:lnTo>
                  <a:cubicBezTo>
                    <a:pt x="70197" y="872454"/>
                    <a:pt x="80792" y="881716"/>
                    <a:pt x="95790" y="881716"/>
                  </a:cubicBezTo>
                  <a:close/>
                  <a:moveTo>
                    <a:pt x="124059" y="1054176"/>
                  </a:moveTo>
                  <a:cubicBezTo>
                    <a:pt x="124059" y="1039507"/>
                    <a:pt x="113465" y="1028636"/>
                    <a:pt x="99136" y="1028636"/>
                  </a:cubicBezTo>
                  <a:cubicBezTo>
                    <a:pt x="94006" y="1028636"/>
                    <a:pt x="88207" y="1031025"/>
                    <a:pt x="85810" y="1034262"/>
                  </a:cubicBezTo>
                  <a:lnTo>
                    <a:pt x="84974" y="1033814"/>
                  </a:lnTo>
                  <a:cubicBezTo>
                    <a:pt x="85364" y="1032929"/>
                    <a:pt x="85141" y="1033148"/>
                    <a:pt x="87594" y="1029692"/>
                  </a:cubicBezTo>
                  <a:lnTo>
                    <a:pt x="109563" y="999517"/>
                  </a:lnTo>
                  <a:lnTo>
                    <a:pt x="98244" y="999517"/>
                  </a:lnTo>
                  <a:cubicBezTo>
                    <a:pt x="97686" y="1000354"/>
                    <a:pt x="80959" y="1023781"/>
                    <a:pt x="80234" y="1025009"/>
                  </a:cubicBezTo>
                  <a:cubicBezTo>
                    <a:pt x="72539" y="1036213"/>
                    <a:pt x="69362" y="1044752"/>
                    <a:pt x="69362" y="1054176"/>
                  </a:cubicBezTo>
                  <a:cubicBezTo>
                    <a:pt x="69362" y="1070187"/>
                    <a:pt x="80792" y="1081677"/>
                    <a:pt x="96627" y="1081677"/>
                  </a:cubicBezTo>
                  <a:cubicBezTo>
                    <a:pt x="112573" y="1081677"/>
                    <a:pt x="124059" y="1070130"/>
                    <a:pt x="124059" y="1054176"/>
                  </a:cubicBezTo>
                  <a:close/>
                  <a:moveTo>
                    <a:pt x="96683" y="1072919"/>
                  </a:moveTo>
                  <a:cubicBezTo>
                    <a:pt x="86590" y="1072919"/>
                    <a:pt x="78896" y="1064999"/>
                    <a:pt x="78896" y="1054680"/>
                  </a:cubicBezTo>
                  <a:cubicBezTo>
                    <a:pt x="78896" y="1044304"/>
                    <a:pt x="86590" y="1036384"/>
                    <a:pt x="96683" y="1036384"/>
                  </a:cubicBezTo>
                  <a:cubicBezTo>
                    <a:pt x="106831" y="1036384"/>
                    <a:pt x="114525" y="1044304"/>
                    <a:pt x="114525" y="1054680"/>
                  </a:cubicBezTo>
                  <a:cubicBezTo>
                    <a:pt x="114525" y="1064999"/>
                    <a:pt x="106831" y="1072919"/>
                    <a:pt x="96683" y="1072919"/>
                  </a:cubicBezTo>
                  <a:close/>
                  <a:moveTo>
                    <a:pt x="77168" y="1279904"/>
                  </a:moveTo>
                  <a:lnTo>
                    <a:pt x="87650" y="1279904"/>
                  </a:lnTo>
                  <a:lnTo>
                    <a:pt x="123724" y="1208511"/>
                  </a:lnTo>
                  <a:lnTo>
                    <a:pt x="123724" y="1199420"/>
                  </a:lnTo>
                  <a:lnTo>
                    <a:pt x="70031" y="1199420"/>
                  </a:lnTo>
                  <a:lnTo>
                    <a:pt x="70031" y="1208234"/>
                  </a:lnTo>
                  <a:lnTo>
                    <a:pt x="113689" y="1208234"/>
                  </a:lnTo>
                  <a:lnTo>
                    <a:pt x="113689" y="1208958"/>
                  </a:lnTo>
                  <a:lnTo>
                    <a:pt x="77168" y="1279904"/>
                  </a:lnTo>
                  <a:close/>
                  <a:moveTo>
                    <a:pt x="96738" y="1481597"/>
                  </a:moveTo>
                  <a:cubicBezTo>
                    <a:pt x="113465" y="1481597"/>
                    <a:pt x="125063" y="1472002"/>
                    <a:pt x="125063" y="1458275"/>
                  </a:cubicBezTo>
                  <a:cubicBezTo>
                    <a:pt x="125063" y="1448128"/>
                    <a:pt x="118428" y="1439817"/>
                    <a:pt x="108670" y="1437752"/>
                  </a:cubicBezTo>
                  <a:lnTo>
                    <a:pt x="108670" y="1436857"/>
                  </a:lnTo>
                  <a:cubicBezTo>
                    <a:pt x="116866" y="1434572"/>
                    <a:pt x="121829" y="1427709"/>
                    <a:pt x="121829" y="1418951"/>
                  </a:cubicBezTo>
                  <a:cubicBezTo>
                    <a:pt x="121829" y="1406405"/>
                    <a:pt x="111402" y="1397533"/>
                    <a:pt x="96738" y="1397533"/>
                  </a:cubicBezTo>
                  <a:cubicBezTo>
                    <a:pt x="82074" y="1397533"/>
                    <a:pt x="71592" y="1406405"/>
                    <a:pt x="71592" y="1418951"/>
                  </a:cubicBezTo>
                  <a:cubicBezTo>
                    <a:pt x="71592" y="1427709"/>
                    <a:pt x="76665" y="1434629"/>
                    <a:pt x="84750" y="1436857"/>
                  </a:cubicBezTo>
                  <a:lnTo>
                    <a:pt x="84750" y="1437752"/>
                  </a:lnTo>
                  <a:cubicBezTo>
                    <a:pt x="74826" y="1440151"/>
                    <a:pt x="68358" y="1448289"/>
                    <a:pt x="68358" y="1458275"/>
                  </a:cubicBezTo>
                  <a:cubicBezTo>
                    <a:pt x="68358" y="1472002"/>
                    <a:pt x="80011" y="1481597"/>
                    <a:pt x="96738" y="1481597"/>
                  </a:cubicBezTo>
                  <a:close/>
                  <a:moveTo>
                    <a:pt x="96738" y="1433516"/>
                  </a:moveTo>
                  <a:cubicBezTo>
                    <a:pt x="87427" y="1433516"/>
                    <a:pt x="81238" y="1428042"/>
                    <a:pt x="81238" y="1419789"/>
                  </a:cubicBezTo>
                  <a:cubicBezTo>
                    <a:pt x="81238" y="1411593"/>
                    <a:pt x="87427" y="1406129"/>
                    <a:pt x="96738" y="1406129"/>
                  </a:cubicBezTo>
                  <a:cubicBezTo>
                    <a:pt x="106049" y="1406129"/>
                    <a:pt x="112183" y="1411593"/>
                    <a:pt x="112183" y="1419789"/>
                  </a:cubicBezTo>
                  <a:cubicBezTo>
                    <a:pt x="112183" y="1428042"/>
                    <a:pt x="106049" y="1433516"/>
                    <a:pt x="96738" y="1433516"/>
                  </a:cubicBezTo>
                  <a:close/>
                  <a:moveTo>
                    <a:pt x="96738" y="1473058"/>
                  </a:moveTo>
                  <a:cubicBezTo>
                    <a:pt x="85810" y="1473058"/>
                    <a:pt x="78283" y="1466700"/>
                    <a:pt x="78283" y="1457495"/>
                  </a:cubicBezTo>
                  <a:cubicBezTo>
                    <a:pt x="78283" y="1448289"/>
                    <a:pt x="85810" y="1441931"/>
                    <a:pt x="96738" y="1441931"/>
                  </a:cubicBezTo>
                  <a:cubicBezTo>
                    <a:pt x="107667" y="1441931"/>
                    <a:pt x="115194" y="1448289"/>
                    <a:pt x="115194" y="1457495"/>
                  </a:cubicBezTo>
                  <a:cubicBezTo>
                    <a:pt x="115194" y="1466700"/>
                    <a:pt x="107667" y="1473058"/>
                    <a:pt x="96738" y="1473058"/>
                  </a:cubicBezTo>
                  <a:close/>
                  <a:moveTo>
                    <a:pt x="68971" y="1625051"/>
                  </a:moveTo>
                  <a:cubicBezTo>
                    <a:pt x="68971" y="1639778"/>
                    <a:pt x="79510" y="1650591"/>
                    <a:pt x="93895" y="1650591"/>
                  </a:cubicBezTo>
                  <a:cubicBezTo>
                    <a:pt x="98969" y="1650591"/>
                    <a:pt x="104655" y="1648193"/>
                    <a:pt x="107053" y="1644966"/>
                  </a:cubicBezTo>
                  <a:lnTo>
                    <a:pt x="107890" y="1645403"/>
                  </a:lnTo>
                  <a:cubicBezTo>
                    <a:pt x="107388" y="1646298"/>
                    <a:pt x="106997" y="1647022"/>
                    <a:pt x="105158" y="1649535"/>
                  </a:cubicBezTo>
                  <a:lnTo>
                    <a:pt x="83245" y="1679711"/>
                  </a:lnTo>
                  <a:lnTo>
                    <a:pt x="94508" y="1679711"/>
                  </a:lnTo>
                  <a:cubicBezTo>
                    <a:pt x="95121" y="1678873"/>
                    <a:pt x="111792" y="1655446"/>
                    <a:pt x="112517" y="1654218"/>
                  </a:cubicBezTo>
                  <a:cubicBezTo>
                    <a:pt x="120435" y="1642729"/>
                    <a:pt x="123669" y="1634199"/>
                    <a:pt x="123669" y="1625051"/>
                  </a:cubicBezTo>
                  <a:cubicBezTo>
                    <a:pt x="123669" y="1608983"/>
                    <a:pt x="112239" y="1597551"/>
                    <a:pt x="96348" y="1597551"/>
                  </a:cubicBezTo>
                  <a:cubicBezTo>
                    <a:pt x="80457" y="1597551"/>
                    <a:pt x="68971" y="1609097"/>
                    <a:pt x="68971" y="1625051"/>
                  </a:cubicBezTo>
                  <a:close/>
                  <a:moveTo>
                    <a:pt x="96292" y="1606308"/>
                  </a:moveTo>
                  <a:cubicBezTo>
                    <a:pt x="106440" y="1606308"/>
                    <a:pt x="114134" y="1614228"/>
                    <a:pt x="114134" y="1624547"/>
                  </a:cubicBezTo>
                  <a:cubicBezTo>
                    <a:pt x="114134" y="1634923"/>
                    <a:pt x="106440" y="1642843"/>
                    <a:pt x="96292" y="1642843"/>
                  </a:cubicBezTo>
                  <a:cubicBezTo>
                    <a:pt x="86200" y="1642843"/>
                    <a:pt x="78506" y="1634923"/>
                    <a:pt x="78506" y="1624547"/>
                  </a:cubicBezTo>
                  <a:cubicBezTo>
                    <a:pt x="78506" y="1614228"/>
                    <a:pt x="86200" y="1606308"/>
                    <a:pt x="96292" y="1606308"/>
                  </a:cubicBezTo>
                  <a:close/>
                  <a:moveTo>
                    <a:pt x="56259" y="1879614"/>
                  </a:moveTo>
                  <a:lnTo>
                    <a:pt x="56259" y="1870970"/>
                  </a:lnTo>
                  <a:lnTo>
                    <a:pt x="33621" y="1870970"/>
                  </a:lnTo>
                  <a:lnTo>
                    <a:pt x="33621" y="1799129"/>
                  </a:lnTo>
                  <a:lnTo>
                    <a:pt x="23975" y="1799129"/>
                  </a:lnTo>
                  <a:lnTo>
                    <a:pt x="0" y="1814693"/>
                  </a:lnTo>
                  <a:lnTo>
                    <a:pt x="0" y="1825174"/>
                  </a:lnTo>
                  <a:lnTo>
                    <a:pt x="23027" y="1810286"/>
                  </a:lnTo>
                  <a:lnTo>
                    <a:pt x="23920" y="1810286"/>
                  </a:lnTo>
                  <a:lnTo>
                    <a:pt x="23920" y="1870970"/>
                  </a:lnTo>
                  <a:lnTo>
                    <a:pt x="167" y="1870970"/>
                  </a:lnTo>
                  <a:lnTo>
                    <a:pt x="167" y="1879614"/>
                  </a:lnTo>
                  <a:lnTo>
                    <a:pt x="56259" y="1879614"/>
                  </a:lnTo>
                  <a:close/>
                  <a:moveTo>
                    <a:pt x="96515" y="1881451"/>
                  </a:moveTo>
                  <a:cubicBezTo>
                    <a:pt x="113968" y="1881451"/>
                    <a:pt x="123669" y="1866506"/>
                    <a:pt x="123669" y="1839395"/>
                  </a:cubicBezTo>
                  <a:cubicBezTo>
                    <a:pt x="123669" y="1812294"/>
                    <a:pt x="113968" y="1797339"/>
                    <a:pt x="96515" y="1797339"/>
                  </a:cubicBezTo>
                  <a:cubicBezTo>
                    <a:pt x="79007" y="1797339"/>
                    <a:pt x="69362" y="1812294"/>
                    <a:pt x="69362" y="1839395"/>
                  </a:cubicBezTo>
                  <a:cubicBezTo>
                    <a:pt x="69362" y="1866506"/>
                    <a:pt x="79007" y="1881451"/>
                    <a:pt x="96515" y="1881451"/>
                  </a:cubicBezTo>
                  <a:close/>
                  <a:moveTo>
                    <a:pt x="79120" y="1839395"/>
                  </a:moveTo>
                  <a:cubicBezTo>
                    <a:pt x="79120" y="1817539"/>
                    <a:pt x="85141" y="1806040"/>
                    <a:pt x="96515" y="1806040"/>
                  </a:cubicBezTo>
                  <a:cubicBezTo>
                    <a:pt x="104099" y="1806040"/>
                    <a:pt x="109339" y="1811180"/>
                    <a:pt x="111960" y="1821156"/>
                  </a:cubicBezTo>
                  <a:lnTo>
                    <a:pt x="79510" y="1848267"/>
                  </a:lnTo>
                  <a:cubicBezTo>
                    <a:pt x="79286" y="1845535"/>
                    <a:pt x="79120" y="1842575"/>
                    <a:pt x="79120" y="1839395"/>
                  </a:cubicBezTo>
                  <a:close/>
                  <a:moveTo>
                    <a:pt x="96515" y="1872750"/>
                  </a:moveTo>
                  <a:cubicBezTo>
                    <a:pt x="88932" y="1872750"/>
                    <a:pt x="83747" y="1867620"/>
                    <a:pt x="81126" y="1857748"/>
                  </a:cubicBezTo>
                  <a:lnTo>
                    <a:pt x="113465" y="1830419"/>
                  </a:lnTo>
                  <a:cubicBezTo>
                    <a:pt x="113744" y="1833208"/>
                    <a:pt x="113855" y="1836168"/>
                    <a:pt x="113855" y="1839395"/>
                  </a:cubicBezTo>
                  <a:cubicBezTo>
                    <a:pt x="113855" y="1861204"/>
                    <a:pt x="107890" y="1872750"/>
                    <a:pt x="96515" y="1872750"/>
                  </a:cubicBezTo>
                  <a:close/>
                  <a:moveTo>
                    <a:pt x="56259" y="2079517"/>
                  </a:moveTo>
                  <a:lnTo>
                    <a:pt x="56259" y="2070874"/>
                  </a:lnTo>
                  <a:lnTo>
                    <a:pt x="33621" y="2070874"/>
                  </a:lnTo>
                  <a:lnTo>
                    <a:pt x="33621" y="1999032"/>
                  </a:lnTo>
                  <a:lnTo>
                    <a:pt x="23975" y="1999032"/>
                  </a:lnTo>
                  <a:lnTo>
                    <a:pt x="0" y="2014596"/>
                  </a:lnTo>
                  <a:lnTo>
                    <a:pt x="0" y="2025077"/>
                  </a:lnTo>
                  <a:lnTo>
                    <a:pt x="23027" y="2010189"/>
                  </a:lnTo>
                  <a:lnTo>
                    <a:pt x="23920" y="2010189"/>
                  </a:lnTo>
                  <a:lnTo>
                    <a:pt x="23920" y="2070874"/>
                  </a:lnTo>
                  <a:lnTo>
                    <a:pt x="167" y="2070874"/>
                  </a:lnTo>
                  <a:lnTo>
                    <a:pt x="167" y="2079517"/>
                  </a:lnTo>
                  <a:lnTo>
                    <a:pt x="56259" y="2079517"/>
                  </a:lnTo>
                  <a:close/>
                  <a:moveTo>
                    <a:pt x="126847" y="2079517"/>
                  </a:moveTo>
                  <a:lnTo>
                    <a:pt x="126847" y="2070874"/>
                  </a:lnTo>
                  <a:lnTo>
                    <a:pt x="104210" y="2070874"/>
                  </a:lnTo>
                  <a:lnTo>
                    <a:pt x="104210" y="1999032"/>
                  </a:lnTo>
                  <a:lnTo>
                    <a:pt x="94564" y="1999032"/>
                  </a:lnTo>
                  <a:lnTo>
                    <a:pt x="70589" y="2014596"/>
                  </a:lnTo>
                  <a:lnTo>
                    <a:pt x="70589" y="2025077"/>
                  </a:lnTo>
                  <a:lnTo>
                    <a:pt x="93616" y="2010189"/>
                  </a:lnTo>
                  <a:lnTo>
                    <a:pt x="94508" y="2010189"/>
                  </a:lnTo>
                  <a:lnTo>
                    <a:pt x="94508" y="2070874"/>
                  </a:lnTo>
                  <a:lnTo>
                    <a:pt x="70755" y="2070874"/>
                  </a:lnTo>
                  <a:lnTo>
                    <a:pt x="70755" y="2079517"/>
                  </a:lnTo>
                  <a:lnTo>
                    <a:pt x="126847" y="2079517"/>
                  </a:lnTo>
                  <a:close/>
                  <a:moveTo>
                    <a:pt x="56259" y="2279420"/>
                  </a:moveTo>
                  <a:lnTo>
                    <a:pt x="56259" y="2270777"/>
                  </a:lnTo>
                  <a:lnTo>
                    <a:pt x="33621" y="2270777"/>
                  </a:lnTo>
                  <a:lnTo>
                    <a:pt x="33621" y="2198935"/>
                  </a:lnTo>
                  <a:lnTo>
                    <a:pt x="23975" y="2198935"/>
                  </a:lnTo>
                  <a:lnTo>
                    <a:pt x="0" y="2214499"/>
                  </a:lnTo>
                  <a:lnTo>
                    <a:pt x="0" y="2224980"/>
                  </a:lnTo>
                  <a:lnTo>
                    <a:pt x="23027" y="2210092"/>
                  </a:lnTo>
                  <a:lnTo>
                    <a:pt x="23920" y="2210092"/>
                  </a:lnTo>
                  <a:lnTo>
                    <a:pt x="23920" y="2270777"/>
                  </a:lnTo>
                  <a:lnTo>
                    <a:pt x="167" y="2270777"/>
                  </a:lnTo>
                  <a:lnTo>
                    <a:pt x="167" y="2279420"/>
                  </a:lnTo>
                  <a:lnTo>
                    <a:pt x="56259" y="2279420"/>
                  </a:lnTo>
                  <a:close/>
                  <a:moveTo>
                    <a:pt x="70811" y="2221582"/>
                  </a:moveTo>
                  <a:lnTo>
                    <a:pt x="70811" y="2221915"/>
                  </a:lnTo>
                  <a:lnTo>
                    <a:pt x="80290" y="2221915"/>
                  </a:lnTo>
                  <a:lnTo>
                    <a:pt x="80290" y="2221582"/>
                  </a:lnTo>
                  <a:cubicBezTo>
                    <a:pt x="80290" y="2212100"/>
                    <a:pt x="86423" y="2205903"/>
                    <a:pt x="95679" y="2205903"/>
                  </a:cubicBezTo>
                  <a:cubicBezTo>
                    <a:pt x="105046" y="2205903"/>
                    <a:pt x="111123" y="2211596"/>
                    <a:pt x="111123" y="2220239"/>
                  </a:cubicBezTo>
                  <a:cubicBezTo>
                    <a:pt x="111123" y="2226598"/>
                    <a:pt x="108670" y="2230891"/>
                    <a:pt x="98467" y="2242333"/>
                  </a:cubicBezTo>
                  <a:lnTo>
                    <a:pt x="71258" y="2272614"/>
                  </a:lnTo>
                  <a:lnTo>
                    <a:pt x="71258" y="2279420"/>
                  </a:lnTo>
                  <a:lnTo>
                    <a:pt x="122164" y="2279420"/>
                  </a:lnTo>
                  <a:lnTo>
                    <a:pt x="122164" y="2270491"/>
                  </a:lnTo>
                  <a:lnTo>
                    <a:pt x="85308" y="2270491"/>
                  </a:lnTo>
                  <a:lnTo>
                    <a:pt x="85308" y="2269549"/>
                  </a:lnTo>
                  <a:lnTo>
                    <a:pt x="104265" y="2248911"/>
                  </a:lnTo>
                  <a:cubicBezTo>
                    <a:pt x="117090" y="2234908"/>
                    <a:pt x="120881" y="2228216"/>
                    <a:pt x="120881" y="2219849"/>
                  </a:cubicBezTo>
                  <a:cubicBezTo>
                    <a:pt x="120881" y="2206408"/>
                    <a:pt x="110733" y="2197260"/>
                    <a:pt x="95958" y="2197260"/>
                  </a:cubicBezTo>
                  <a:cubicBezTo>
                    <a:pt x="81294" y="2197260"/>
                    <a:pt x="70811" y="2207417"/>
                    <a:pt x="70811" y="2221582"/>
                  </a:cubicBezTo>
                  <a:close/>
                  <a:moveTo>
                    <a:pt x="56259" y="2479323"/>
                  </a:moveTo>
                  <a:lnTo>
                    <a:pt x="56259" y="2470680"/>
                  </a:lnTo>
                  <a:lnTo>
                    <a:pt x="33621" y="2470680"/>
                  </a:lnTo>
                  <a:lnTo>
                    <a:pt x="33621" y="2398839"/>
                  </a:lnTo>
                  <a:lnTo>
                    <a:pt x="23975" y="2398839"/>
                  </a:lnTo>
                  <a:lnTo>
                    <a:pt x="0" y="2414402"/>
                  </a:lnTo>
                  <a:lnTo>
                    <a:pt x="0" y="2424883"/>
                  </a:lnTo>
                  <a:lnTo>
                    <a:pt x="23027" y="2409995"/>
                  </a:lnTo>
                  <a:lnTo>
                    <a:pt x="23920" y="2409995"/>
                  </a:lnTo>
                  <a:lnTo>
                    <a:pt x="23920" y="2470680"/>
                  </a:lnTo>
                  <a:lnTo>
                    <a:pt x="167" y="2470680"/>
                  </a:lnTo>
                  <a:lnTo>
                    <a:pt x="167" y="2479323"/>
                  </a:lnTo>
                  <a:lnTo>
                    <a:pt x="56259" y="2479323"/>
                  </a:lnTo>
                  <a:close/>
                  <a:moveTo>
                    <a:pt x="86647" y="2442008"/>
                  </a:moveTo>
                  <a:lnTo>
                    <a:pt x="95847" y="2442008"/>
                  </a:lnTo>
                  <a:cubicBezTo>
                    <a:pt x="106997" y="2442008"/>
                    <a:pt x="114079" y="2447976"/>
                    <a:pt x="114079" y="2457343"/>
                  </a:cubicBezTo>
                  <a:cubicBezTo>
                    <a:pt x="114079" y="2466434"/>
                    <a:pt x="107221" y="2472127"/>
                    <a:pt x="96181" y="2472127"/>
                  </a:cubicBezTo>
                  <a:cubicBezTo>
                    <a:pt x="86144" y="2472127"/>
                    <a:pt x="79007" y="2466548"/>
                    <a:pt x="78116" y="2457962"/>
                  </a:cubicBezTo>
                  <a:lnTo>
                    <a:pt x="68804" y="2457962"/>
                  </a:lnTo>
                  <a:cubicBezTo>
                    <a:pt x="69529" y="2471851"/>
                    <a:pt x="80569" y="2480999"/>
                    <a:pt x="96459" y="2480999"/>
                  </a:cubicBezTo>
                  <a:cubicBezTo>
                    <a:pt x="112517" y="2480999"/>
                    <a:pt x="124003" y="2471232"/>
                    <a:pt x="124003" y="2457572"/>
                  </a:cubicBezTo>
                  <a:cubicBezTo>
                    <a:pt x="124003" y="2446587"/>
                    <a:pt x="117647" y="2439057"/>
                    <a:pt x="106942" y="2437658"/>
                  </a:cubicBezTo>
                  <a:lnTo>
                    <a:pt x="106942" y="2436763"/>
                  </a:lnTo>
                  <a:cubicBezTo>
                    <a:pt x="115584" y="2434650"/>
                    <a:pt x="120658" y="2427729"/>
                    <a:pt x="120658" y="2418029"/>
                  </a:cubicBezTo>
                  <a:cubicBezTo>
                    <a:pt x="120658" y="2405807"/>
                    <a:pt x="110399" y="2397163"/>
                    <a:pt x="96013" y="2397163"/>
                  </a:cubicBezTo>
                  <a:cubicBezTo>
                    <a:pt x="81126" y="2397163"/>
                    <a:pt x="71313" y="2405807"/>
                    <a:pt x="70365" y="2419752"/>
                  </a:cubicBezTo>
                  <a:lnTo>
                    <a:pt x="79789" y="2419752"/>
                  </a:lnTo>
                  <a:cubicBezTo>
                    <a:pt x="80569" y="2411109"/>
                    <a:pt x="86590" y="2405807"/>
                    <a:pt x="95623" y="2405807"/>
                  </a:cubicBezTo>
                  <a:cubicBezTo>
                    <a:pt x="104712" y="2405807"/>
                    <a:pt x="110733" y="2411223"/>
                    <a:pt x="110733" y="2419419"/>
                  </a:cubicBezTo>
                  <a:cubicBezTo>
                    <a:pt x="110733" y="2427843"/>
                    <a:pt x="104433" y="2433755"/>
                    <a:pt x="95400" y="2433755"/>
                  </a:cubicBezTo>
                  <a:lnTo>
                    <a:pt x="86647" y="2433755"/>
                  </a:lnTo>
                  <a:lnTo>
                    <a:pt x="86647" y="2442008"/>
                  </a:lnTo>
                  <a:close/>
                  <a:moveTo>
                    <a:pt x="56259" y="2679226"/>
                  </a:moveTo>
                  <a:lnTo>
                    <a:pt x="56259" y="2670583"/>
                  </a:lnTo>
                  <a:lnTo>
                    <a:pt x="33621" y="2670583"/>
                  </a:lnTo>
                  <a:lnTo>
                    <a:pt x="33621" y="2598742"/>
                  </a:lnTo>
                  <a:lnTo>
                    <a:pt x="23975" y="2598742"/>
                  </a:lnTo>
                  <a:lnTo>
                    <a:pt x="0" y="2614305"/>
                  </a:lnTo>
                  <a:lnTo>
                    <a:pt x="0" y="2624786"/>
                  </a:lnTo>
                  <a:lnTo>
                    <a:pt x="23027" y="2609898"/>
                  </a:lnTo>
                  <a:lnTo>
                    <a:pt x="23920" y="2609898"/>
                  </a:lnTo>
                  <a:lnTo>
                    <a:pt x="23920" y="2670583"/>
                  </a:lnTo>
                  <a:lnTo>
                    <a:pt x="167" y="2670583"/>
                  </a:lnTo>
                  <a:lnTo>
                    <a:pt x="167" y="2679226"/>
                  </a:lnTo>
                  <a:lnTo>
                    <a:pt x="56259" y="2679226"/>
                  </a:lnTo>
                  <a:close/>
                  <a:moveTo>
                    <a:pt x="105882" y="2679226"/>
                  </a:moveTo>
                  <a:lnTo>
                    <a:pt x="114859" y="2679226"/>
                  </a:lnTo>
                  <a:lnTo>
                    <a:pt x="114859" y="2662216"/>
                  </a:lnTo>
                  <a:lnTo>
                    <a:pt x="127181" y="2662216"/>
                  </a:lnTo>
                  <a:lnTo>
                    <a:pt x="127181" y="2653572"/>
                  </a:lnTo>
                  <a:lnTo>
                    <a:pt x="114915" y="2653572"/>
                  </a:lnTo>
                  <a:lnTo>
                    <a:pt x="114915" y="2630698"/>
                  </a:lnTo>
                  <a:lnTo>
                    <a:pt x="105994" y="2630698"/>
                  </a:lnTo>
                  <a:lnTo>
                    <a:pt x="105994" y="2653677"/>
                  </a:lnTo>
                  <a:lnTo>
                    <a:pt x="79621" y="2653677"/>
                  </a:lnTo>
                  <a:lnTo>
                    <a:pt x="79621" y="2652953"/>
                  </a:lnTo>
                  <a:lnTo>
                    <a:pt x="106552" y="2598742"/>
                  </a:lnTo>
                  <a:lnTo>
                    <a:pt x="96515" y="2598742"/>
                  </a:lnTo>
                  <a:lnTo>
                    <a:pt x="69195" y="2654238"/>
                  </a:lnTo>
                  <a:lnTo>
                    <a:pt x="69195" y="2662216"/>
                  </a:lnTo>
                  <a:lnTo>
                    <a:pt x="105882" y="2662216"/>
                  </a:lnTo>
                  <a:lnTo>
                    <a:pt x="105882" y="2679226"/>
                  </a:lnTo>
                  <a:close/>
                  <a:moveTo>
                    <a:pt x="56259" y="2879129"/>
                  </a:moveTo>
                  <a:lnTo>
                    <a:pt x="56259" y="2870486"/>
                  </a:lnTo>
                  <a:lnTo>
                    <a:pt x="33621" y="2870486"/>
                  </a:lnTo>
                  <a:lnTo>
                    <a:pt x="33621" y="2798645"/>
                  </a:lnTo>
                  <a:lnTo>
                    <a:pt x="23975" y="2798645"/>
                  </a:lnTo>
                  <a:lnTo>
                    <a:pt x="0" y="2814208"/>
                  </a:lnTo>
                  <a:lnTo>
                    <a:pt x="0" y="2824689"/>
                  </a:lnTo>
                  <a:lnTo>
                    <a:pt x="23027" y="2809801"/>
                  </a:lnTo>
                  <a:lnTo>
                    <a:pt x="23920" y="2809801"/>
                  </a:lnTo>
                  <a:lnTo>
                    <a:pt x="23920" y="2870486"/>
                  </a:lnTo>
                  <a:lnTo>
                    <a:pt x="167" y="2870486"/>
                  </a:lnTo>
                  <a:lnTo>
                    <a:pt x="167" y="2879129"/>
                  </a:lnTo>
                  <a:lnTo>
                    <a:pt x="56259" y="2879129"/>
                  </a:lnTo>
                  <a:close/>
                  <a:moveTo>
                    <a:pt x="95790" y="2880748"/>
                  </a:moveTo>
                  <a:cubicBezTo>
                    <a:pt x="112127" y="2880748"/>
                    <a:pt x="123223" y="2869705"/>
                    <a:pt x="123223" y="2853418"/>
                  </a:cubicBezTo>
                  <a:cubicBezTo>
                    <a:pt x="123223" y="2837578"/>
                    <a:pt x="112852" y="2826479"/>
                    <a:pt x="97965" y="2826479"/>
                  </a:cubicBezTo>
                  <a:cubicBezTo>
                    <a:pt x="90884" y="2826479"/>
                    <a:pt x="85141" y="2828982"/>
                    <a:pt x="81182" y="2833780"/>
                  </a:cubicBezTo>
                  <a:lnTo>
                    <a:pt x="80290" y="2833780"/>
                  </a:lnTo>
                  <a:lnTo>
                    <a:pt x="82521" y="2807516"/>
                  </a:lnTo>
                  <a:lnTo>
                    <a:pt x="118763" y="2807516"/>
                  </a:lnTo>
                  <a:lnTo>
                    <a:pt x="118763" y="2798645"/>
                  </a:lnTo>
                  <a:lnTo>
                    <a:pt x="74770" y="2798645"/>
                  </a:lnTo>
                  <a:lnTo>
                    <a:pt x="70700" y="2844099"/>
                  </a:lnTo>
                  <a:lnTo>
                    <a:pt x="80011" y="2844099"/>
                  </a:lnTo>
                  <a:cubicBezTo>
                    <a:pt x="83189" y="2838416"/>
                    <a:pt x="89155" y="2835122"/>
                    <a:pt x="96348" y="2835122"/>
                  </a:cubicBezTo>
                  <a:cubicBezTo>
                    <a:pt x="106663" y="2835122"/>
                    <a:pt x="113633" y="2842595"/>
                    <a:pt x="113633" y="2853637"/>
                  </a:cubicBezTo>
                  <a:cubicBezTo>
                    <a:pt x="113633" y="2864575"/>
                    <a:pt x="106718" y="2871876"/>
                    <a:pt x="96348" y="2871876"/>
                  </a:cubicBezTo>
                  <a:cubicBezTo>
                    <a:pt x="86925" y="2871876"/>
                    <a:pt x="79732" y="2866079"/>
                    <a:pt x="78841" y="2857654"/>
                  </a:cubicBezTo>
                  <a:lnTo>
                    <a:pt x="69362" y="2857654"/>
                  </a:lnTo>
                  <a:cubicBezTo>
                    <a:pt x="70197" y="2871485"/>
                    <a:pt x="80792" y="2880748"/>
                    <a:pt x="95790" y="2880748"/>
                  </a:cubicBezTo>
                  <a:close/>
                  <a:moveTo>
                    <a:pt x="56259" y="3079033"/>
                  </a:moveTo>
                  <a:lnTo>
                    <a:pt x="56259" y="3070389"/>
                  </a:lnTo>
                  <a:lnTo>
                    <a:pt x="33621" y="3070389"/>
                  </a:lnTo>
                  <a:lnTo>
                    <a:pt x="33621" y="2998548"/>
                  </a:lnTo>
                  <a:lnTo>
                    <a:pt x="23975" y="2998548"/>
                  </a:lnTo>
                  <a:lnTo>
                    <a:pt x="0" y="3014112"/>
                  </a:lnTo>
                  <a:lnTo>
                    <a:pt x="0" y="3024592"/>
                  </a:lnTo>
                  <a:lnTo>
                    <a:pt x="23027" y="3009704"/>
                  </a:lnTo>
                  <a:lnTo>
                    <a:pt x="23920" y="3009704"/>
                  </a:lnTo>
                  <a:lnTo>
                    <a:pt x="23920" y="3070389"/>
                  </a:lnTo>
                  <a:lnTo>
                    <a:pt x="167" y="3070389"/>
                  </a:lnTo>
                  <a:lnTo>
                    <a:pt x="167" y="3079033"/>
                  </a:lnTo>
                  <a:lnTo>
                    <a:pt x="56259" y="3079033"/>
                  </a:lnTo>
                  <a:close/>
                  <a:moveTo>
                    <a:pt x="124059" y="3053207"/>
                  </a:moveTo>
                  <a:cubicBezTo>
                    <a:pt x="124059" y="3038538"/>
                    <a:pt x="113465" y="3027667"/>
                    <a:pt x="99136" y="3027667"/>
                  </a:cubicBezTo>
                  <a:cubicBezTo>
                    <a:pt x="94006" y="3027667"/>
                    <a:pt x="88207" y="3030056"/>
                    <a:pt x="85810" y="3033293"/>
                  </a:cubicBezTo>
                  <a:lnTo>
                    <a:pt x="84974" y="3032845"/>
                  </a:lnTo>
                  <a:cubicBezTo>
                    <a:pt x="85364" y="3031960"/>
                    <a:pt x="85141" y="3032179"/>
                    <a:pt x="87594" y="3028724"/>
                  </a:cubicBezTo>
                  <a:lnTo>
                    <a:pt x="109563" y="2998548"/>
                  </a:lnTo>
                  <a:lnTo>
                    <a:pt x="98244" y="2998548"/>
                  </a:lnTo>
                  <a:cubicBezTo>
                    <a:pt x="97686" y="2999385"/>
                    <a:pt x="80959" y="3022812"/>
                    <a:pt x="80234" y="3024040"/>
                  </a:cubicBezTo>
                  <a:cubicBezTo>
                    <a:pt x="72539" y="3035244"/>
                    <a:pt x="69362" y="3043783"/>
                    <a:pt x="69362" y="3053207"/>
                  </a:cubicBezTo>
                  <a:cubicBezTo>
                    <a:pt x="69362" y="3069218"/>
                    <a:pt x="80792" y="3080708"/>
                    <a:pt x="96627" y="3080708"/>
                  </a:cubicBezTo>
                  <a:cubicBezTo>
                    <a:pt x="112573" y="3080708"/>
                    <a:pt x="124059" y="3069161"/>
                    <a:pt x="124059" y="3053207"/>
                  </a:cubicBezTo>
                  <a:close/>
                  <a:moveTo>
                    <a:pt x="96683" y="3071950"/>
                  </a:moveTo>
                  <a:cubicBezTo>
                    <a:pt x="86590" y="3071950"/>
                    <a:pt x="78896" y="3064030"/>
                    <a:pt x="78896" y="3053711"/>
                  </a:cubicBezTo>
                  <a:cubicBezTo>
                    <a:pt x="78896" y="3043336"/>
                    <a:pt x="86590" y="3035416"/>
                    <a:pt x="96683" y="3035416"/>
                  </a:cubicBezTo>
                  <a:cubicBezTo>
                    <a:pt x="106831" y="3035416"/>
                    <a:pt x="114525" y="3043336"/>
                    <a:pt x="114525" y="3053711"/>
                  </a:cubicBezTo>
                  <a:cubicBezTo>
                    <a:pt x="114525" y="3064030"/>
                    <a:pt x="106831" y="3071950"/>
                    <a:pt x="96683" y="3071950"/>
                  </a:cubicBezTo>
                  <a:close/>
                </a:path>
              </a:pathLst>
            </a:custGeom>
            <a:solidFill>
              <a:srgbClr val="586069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193"/>
            <p:cNvSpPr/>
            <p:nvPr/>
          </p:nvSpPr>
          <p:spPr>
            <a:xfrm>
              <a:off x="5262233" y="3483799"/>
              <a:ext cx="263674" cy="262651"/>
            </a:xfrm>
            <a:custGeom>
              <a:avLst/>
              <a:gdLst/>
              <a:ahLst/>
              <a:cxnLst/>
              <a:rect l="l" t="t" r="r" b="b"/>
              <a:pathLst>
                <a:path w="263674" h="262651" extrusionOk="0">
                  <a:moveTo>
                    <a:pt x="1446" y="61633"/>
                  </a:moveTo>
                  <a:lnTo>
                    <a:pt x="10934" y="61633"/>
                  </a:lnTo>
                  <a:lnTo>
                    <a:pt x="10934" y="25992"/>
                  </a:lnTo>
                  <a:cubicBezTo>
                    <a:pt x="10934" y="15673"/>
                    <a:pt x="17623" y="8702"/>
                    <a:pt x="27596" y="8702"/>
                  </a:cubicBezTo>
                  <a:cubicBezTo>
                    <a:pt x="37026" y="8702"/>
                    <a:pt x="41480" y="13832"/>
                    <a:pt x="41480" y="24765"/>
                  </a:cubicBezTo>
                  <a:lnTo>
                    <a:pt x="41480" y="61633"/>
                  </a:lnTo>
                  <a:lnTo>
                    <a:pt x="50967" y="61633"/>
                  </a:lnTo>
                  <a:lnTo>
                    <a:pt x="50967" y="22366"/>
                  </a:lnTo>
                  <a:cubicBezTo>
                    <a:pt x="50967" y="7865"/>
                    <a:pt x="43830" y="0"/>
                    <a:pt x="30670" y="0"/>
                  </a:cubicBezTo>
                  <a:cubicBezTo>
                    <a:pt x="21468" y="0"/>
                    <a:pt x="14550" y="4239"/>
                    <a:pt x="11324" y="11769"/>
                  </a:cubicBezTo>
                  <a:lnTo>
                    <a:pt x="10534" y="11769"/>
                  </a:lnTo>
                  <a:lnTo>
                    <a:pt x="10534" y="1116"/>
                  </a:lnTo>
                  <a:lnTo>
                    <a:pt x="1446" y="1116"/>
                  </a:lnTo>
                  <a:lnTo>
                    <a:pt x="1446" y="61633"/>
                  </a:lnTo>
                  <a:close/>
                  <a:moveTo>
                    <a:pt x="90658" y="62692"/>
                  </a:moveTo>
                  <a:cubicBezTo>
                    <a:pt x="99469" y="62692"/>
                    <a:pt x="106054" y="59068"/>
                    <a:pt x="108947" y="52597"/>
                  </a:cubicBezTo>
                  <a:lnTo>
                    <a:pt x="109899" y="52597"/>
                  </a:lnTo>
                  <a:lnTo>
                    <a:pt x="109899" y="61689"/>
                  </a:lnTo>
                  <a:lnTo>
                    <a:pt x="118929" y="61689"/>
                  </a:lnTo>
                  <a:lnTo>
                    <a:pt x="118929" y="20246"/>
                  </a:lnTo>
                  <a:cubicBezTo>
                    <a:pt x="118929" y="7641"/>
                    <a:pt x="110793" y="390"/>
                    <a:pt x="96576" y="390"/>
                  </a:cubicBezTo>
                  <a:cubicBezTo>
                    <a:pt x="84196" y="390"/>
                    <a:pt x="74823" y="7028"/>
                    <a:pt x="73710" y="16733"/>
                  </a:cubicBezTo>
                  <a:lnTo>
                    <a:pt x="83026" y="16733"/>
                  </a:lnTo>
                  <a:cubicBezTo>
                    <a:pt x="84586" y="11546"/>
                    <a:pt x="89487" y="8589"/>
                    <a:pt x="96462" y="8589"/>
                  </a:cubicBezTo>
                  <a:cubicBezTo>
                    <a:pt x="104884" y="8589"/>
                    <a:pt x="109508" y="12773"/>
                    <a:pt x="109508" y="20359"/>
                  </a:cubicBezTo>
                  <a:lnTo>
                    <a:pt x="109508" y="25825"/>
                  </a:lnTo>
                  <a:lnTo>
                    <a:pt x="92894" y="26661"/>
                  </a:lnTo>
                  <a:cubicBezTo>
                    <a:pt x="79124" y="27386"/>
                    <a:pt x="71426" y="33745"/>
                    <a:pt x="71426" y="44454"/>
                  </a:cubicBezTo>
                  <a:cubicBezTo>
                    <a:pt x="71426" y="55442"/>
                    <a:pt x="79124" y="62692"/>
                    <a:pt x="90658" y="62692"/>
                  </a:cubicBezTo>
                  <a:close/>
                  <a:moveTo>
                    <a:pt x="93398" y="54382"/>
                  </a:moveTo>
                  <a:cubicBezTo>
                    <a:pt x="85757" y="54382"/>
                    <a:pt x="81018" y="50477"/>
                    <a:pt x="81018" y="44120"/>
                  </a:cubicBezTo>
                  <a:cubicBezTo>
                    <a:pt x="81018" y="37816"/>
                    <a:pt x="85481" y="34191"/>
                    <a:pt x="93950" y="33801"/>
                  </a:cubicBezTo>
                  <a:lnTo>
                    <a:pt x="109508" y="33075"/>
                  </a:lnTo>
                  <a:lnTo>
                    <a:pt x="109508" y="40215"/>
                  </a:lnTo>
                  <a:cubicBezTo>
                    <a:pt x="109508" y="48302"/>
                    <a:pt x="102533" y="54382"/>
                    <a:pt x="93398" y="54382"/>
                  </a:cubicBezTo>
                  <a:close/>
                  <a:moveTo>
                    <a:pt x="196540" y="17068"/>
                  </a:moveTo>
                  <a:cubicBezTo>
                    <a:pt x="196540" y="5856"/>
                    <a:pt x="192134" y="0"/>
                    <a:pt x="183722" y="0"/>
                  </a:cubicBezTo>
                  <a:cubicBezTo>
                    <a:pt x="177642" y="0"/>
                    <a:pt x="172789" y="3681"/>
                    <a:pt x="171228" y="9482"/>
                  </a:cubicBezTo>
                  <a:lnTo>
                    <a:pt x="170229" y="9482"/>
                  </a:lnTo>
                  <a:cubicBezTo>
                    <a:pt x="168944" y="3514"/>
                    <a:pt x="164929" y="0"/>
                    <a:pt x="159238" y="0"/>
                  </a:cubicBezTo>
                  <a:cubicBezTo>
                    <a:pt x="153557" y="0"/>
                    <a:pt x="149208" y="3570"/>
                    <a:pt x="147705" y="9650"/>
                  </a:cubicBezTo>
                  <a:lnTo>
                    <a:pt x="146696" y="9650"/>
                  </a:lnTo>
                  <a:lnTo>
                    <a:pt x="146696" y="1116"/>
                  </a:lnTo>
                  <a:lnTo>
                    <a:pt x="138218" y="1116"/>
                  </a:lnTo>
                  <a:lnTo>
                    <a:pt x="138218" y="61633"/>
                  </a:lnTo>
                  <a:lnTo>
                    <a:pt x="146753" y="61633"/>
                  </a:lnTo>
                  <a:lnTo>
                    <a:pt x="146753" y="20804"/>
                  </a:lnTo>
                  <a:cubicBezTo>
                    <a:pt x="146753" y="13275"/>
                    <a:pt x="150103" y="8645"/>
                    <a:pt x="155451" y="8645"/>
                  </a:cubicBezTo>
                  <a:cubicBezTo>
                    <a:pt x="160580" y="8645"/>
                    <a:pt x="163254" y="12494"/>
                    <a:pt x="163254" y="19801"/>
                  </a:cubicBezTo>
                  <a:lnTo>
                    <a:pt x="163254" y="61633"/>
                  </a:lnTo>
                  <a:lnTo>
                    <a:pt x="171733" y="61633"/>
                  </a:lnTo>
                  <a:lnTo>
                    <a:pt x="171733" y="20804"/>
                  </a:lnTo>
                  <a:cubicBezTo>
                    <a:pt x="171733" y="13275"/>
                    <a:pt x="174968" y="8645"/>
                    <a:pt x="180259" y="8645"/>
                  </a:cubicBezTo>
                  <a:cubicBezTo>
                    <a:pt x="185340" y="8645"/>
                    <a:pt x="188014" y="12494"/>
                    <a:pt x="188014" y="19856"/>
                  </a:cubicBezTo>
                  <a:lnTo>
                    <a:pt x="188014" y="61633"/>
                  </a:lnTo>
                  <a:lnTo>
                    <a:pt x="196540" y="61633"/>
                  </a:lnTo>
                  <a:lnTo>
                    <a:pt x="196540" y="17068"/>
                  </a:lnTo>
                  <a:close/>
                  <a:moveTo>
                    <a:pt x="254311" y="46016"/>
                  </a:moveTo>
                  <a:cubicBezTo>
                    <a:pt x="252636" y="51314"/>
                    <a:pt x="247003" y="54550"/>
                    <a:pt x="239362" y="54550"/>
                  </a:cubicBezTo>
                  <a:cubicBezTo>
                    <a:pt x="229046" y="54550"/>
                    <a:pt x="222471" y="47410"/>
                    <a:pt x="222471" y="36310"/>
                  </a:cubicBezTo>
                  <a:lnTo>
                    <a:pt x="222471" y="33856"/>
                  </a:lnTo>
                  <a:lnTo>
                    <a:pt x="263675" y="33856"/>
                  </a:lnTo>
                  <a:lnTo>
                    <a:pt x="263675" y="27944"/>
                  </a:lnTo>
                  <a:cubicBezTo>
                    <a:pt x="263675" y="10430"/>
                    <a:pt x="254416" y="0"/>
                    <a:pt x="238696" y="0"/>
                  </a:cubicBezTo>
                  <a:cubicBezTo>
                    <a:pt x="223308" y="0"/>
                    <a:pt x="213108" y="10486"/>
                    <a:pt x="213108" y="26438"/>
                  </a:cubicBezTo>
                  <a:lnTo>
                    <a:pt x="213108" y="35529"/>
                  </a:lnTo>
                  <a:cubicBezTo>
                    <a:pt x="213108" y="52765"/>
                    <a:pt x="222747" y="62749"/>
                    <a:pt x="239362" y="62749"/>
                  </a:cubicBezTo>
                  <a:cubicBezTo>
                    <a:pt x="252075" y="62749"/>
                    <a:pt x="261667" y="56000"/>
                    <a:pt x="263503" y="46016"/>
                  </a:cubicBezTo>
                  <a:lnTo>
                    <a:pt x="254311" y="46016"/>
                  </a:lnTo>
                  <a:close/>
                  <a:moveTo>
                    <a:pt x="238639" y="8144"/>
                  </a:moveTo>
                  <a:cubicBezTo>
                    <a:pt x="248402" y="8144"/>
                    <a:pt x="254311" y="15116"/>
                    <a:pt x="254311" y="26661"/>
                  </a:cubicBezTo>
                  <a:lnTo>
                    <a:pt x="222471" y="26661"/>
                  </a:lnTo>
                  <a:cubicBezTo>
                    <a:pt x="222471" y="15059"/>
                    <a:pt x="228552" y="8144"/>
                    <a:pt x="238639" y="8144"/>
                  </a:cubicBezTo>
                  <a:close/>
                  <a:moveTo>
                    <a:pt x="26207" y="262652"/>
                  </a:moveTo>
                  <a:cubicBezTo>
                    <a:pt x="42212" y="262652"/>
                    <a:pt x="52413" y="252222"/>
                    <a:pt x="52413" y="235879"/>
                  </a:cubicBezTo>
                  <a:lnTo>
                    <a:pt x="52413" y="226732"/>
                  </a:lnTo>
                  <a:cubicBezTo>
                    <a:pt x="52413" y="210389"/>
                    <a:pt x="42212" y="199958"/>
                    <a:pt x="26207" y="199958"/>
                  </a:cubicBezTo>
                  <a:cubicBezTo>
                    <a:pt x="10201" y="199958"/>
                    <a:pt x="0" y="210389"/>
                    <a:pt x="0" y="226732"/>
                  </a:cubicBezTo>
                  <a:lnTo>
                    <a:pt x="0" y="235879"/>
                  </a:lnTo>
                  <a:cubicBezTo>
                    <a:pt x="0" y="252222"/>
                    <a:pt x="10201" y="262652"/>
                    <a:pt x="26207" y="262652"/>
                  </a:cubicBezTo>
                  <a:close/>
                  <a:moveTo>
                    <a:pt x="26207" y="208326"/>
                  </a:moveTo>
                  <a:cubicBezTo>
                    <a:pt x="36579" y="208326"/>
                    <a:pt x="43050" y="215688"/>
                    <a:pt x="43050" y="227568"/>
                  </a:cubicBezTo>
                  <a:lnTo>
                    <a:pt x="43050" y="234986"/>
                  </a:lnTo>
                  <a:cubicBezTo>
                    <a:pt x="43050" y="246922"/>
                    <a:pt x="36579" y="254229"/>
                    <a:pt x="26207" y="254229"/>
                  </a:cubicBezTo>
                  <a:cubicBezTo>
                    <a:pt x="15834" y="254229"/>
                    <a:pt x="9364" y="246922"/>
                    <a:pt x="9364" y="234986"/>
                  </a:cubicBezTo>
                  <a:lnTo>
                    <a:pt x="9364" y="227568"/>
                  </a:lnTo>
                  <a:cubicBezTo>
                    <a:pt x="9364" y="215688"/>
                    <a:pt x="15834" y="208326"/>
                    <a:pt x="26207" y="208326"/>
                  </a:cubicBezTo>
                  <a:close/>
                  <a:moveTo>
                    <a:pt x="72035" y="261536"/>
                  </a:moveTo>
                  <a:lnTo>
                    <a:pt x="81513" y="261536"/>
                  </a:lnTo>
                  <a:lnTo>
                    <a:pt x="81513" y="225895"/>
                  </a:lnTo>
                  <a:cubicBezTo>
                    <a:pt x="81513" y="215576"/>
                    <a:pt x="88212" y="208605"/>
                    <a:pt x="98185" y="208605"/>
                  </a:cubicBezTo>
                  <a:cubicBezTo>
                    <a:pt x="107615" y="208605"/>
                    <a:pt x="112068" y="213735"/>
                    <a:pt x="112068" y="224668"/>
                  </a:cubicBezTo>
                  <a:lnTo>
                    <a:pt x="112068" y="261536"/>
                  </a:lnTo>
                  <a:lnTo>
                    <a:pt x="121555" y="261536"/>
                  </a:lnTo>
                  <a:lnTo>
                    <a:pt x="121555" y="222269"/>
                  </a:lnTo>
                  <a:cubicBezTo>
                    <a:pt x="121555" y="207768"/>
                    <a:pt x="114419" y="199903"/>
                    <a:pt x="101258" y="199903"/>
                  </a:cubicBezTo>
                  <a:cubicBezTo>
                    <a:pt x="92056" y="199903"/>
                    <a:pt x="85138" y="204142"/>
                    <a:pt x="81903" y="211672"/>
                  </a:cubicBezTo>
                  <a:lnTo>
                    <a:pt x="81123" y="211672"/>
                  </a:lnTo>
                  <a:lnTo>
                    <a:pt x="81123" y="201019"/>
                  </a:lnTo>
                  <a:lnTo>
                    <a:pt x="72035" y="201019"/>
                  </a:lnTo>
                  <a:lnTo>
                    <a:pt x="72035" y="261536"/>
                  </a:lnTo>
                  <a:close/>
                </a:path>
              </a:pathLst>
            </a:custGeom>
            <a:solidFill>
              <a:srgbClr val="6E768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193"/>
            <p:cNvSpPr/>
            <p:nvPr/>
          </p:nvSpPr>
          <p:spPr>
            <a:xfrm>
              <a:off x="5419521" y="3454516"/>
              <a:ext cx="1798552" cy="291154"/>
            </a:xfrm>
            <a:custGeom>
              <a:avLst/>
              <a:gdLst/>
              <a:ahLst/>
              <a:cxnLst/>
              <a:rect l="l" t="t" r="r" b="b"/>
              <a:pathLst>
                <a:path w="1798552" h="291154" extrusionOk="0">
                  <a:moveTo>
                    <a:pt x="151274" y="48415"/>
                  </a:moveTo>
                  <a:cubicBezTo>
                    <a:pt x="156793" y="48415"/>
                    <a:pt x="161360" y="43729"/>
                    <a:pt x="161360" y="38096"/>
                  </a:cubicBezTo>
                  <a:cubicBezTo>
                    <a:pt x="161360" y="32462"/>
                    <a:pt x="156793" y="27777"/>
                    <a:pt x="151274" y="27777"/>
                  </a:cubicBezTo>
                  <a:cubicBezTo>
                    <a:pt x="145754" y="27777"/>
                    <a:pt x="141177" y="32462"/>
                    <a:pt x="141177" y="38096"/>
                  </a:cubicBezTo>
                  <a:cubicBezTo>
                    <a:pt x="141177" y="43729"/>
                    <a:pt x="145754" y="48415"/>
                    <a:pt x="151274" y="48415"/>
                  </a:cubicBezTo>
                  <a:close/>
                  <a:moveTo>
                    <a:pt x="151274" y="91251"/>
                  </a:moveTo>
                  <a:cubicBezTo>
                    <a:pt x="156793" y="91251"/>
                    <a:pt x="161360" y="86621"/>
                    <a:pt x="161360" y="80932"/>
                  </a:cubicBezTo>
                  <a:cubicBezTo>
                    <a:pt x="161360" y="75299"/>
                    <a:pt x="156793" y="70669"/>
                    <a:pt x="151274" y="70669"/>
                  </a:cubicBezTo>
                  <a:cubicBezTo>
                    <a:pt x="145754" y="70669"/>
                    <a:pt x="141177" y="75299"/>
                    <a:pt x="141177" y="80932"/>
                  </a:cubicBezTo>
                  <a:cubicBezTo>
                    <a:pt x="141177" y="86621"/>
                    <a:pt x="145754" y="91251"/>
                    <a:pt x="151274" y="91251"/>
                  </a:cubicBezTo>
                  <a:close/>
                  <a:moveTo>
                    <a:pt x="313243" y="90916"/>
                  </a:moveTo>
                  <a:lnTo>
                    <a:pt x="323615" y="90916"/>
                  </a:lnTo>
                  <a:lnTo>
                    <a:pt x="297694" y="10430"/>
                  </a:lnTo>
                  <a:lnTo>
                    <a:pt x="287207" y="10430"/>
                  </a:lnTo>
                  <a:lnTo>
                    <a:pt x="261277" y="90916"/>
                  </a:lnTo>
                  <a:lnTo>
                    <a:pt x="271259" y="90916"/>
                  </a:lnTo>
                  <a:lnTo>
                    <a:pt x="278291" y="67824"/>
                  </a:lnTo>
                  <a:lnTo>
                    <a:pt x="306277" y="67824"/>
                  </a:lnTo>
                  <a:lnTo>
                    <a:pt x="313243" y="90916"/>
                  </a:lnTo>
                  <a:close/>
                  <a:moveTo>
                    <a:pt x="292175" y="22255"/>
                  </a:moveTo>
                  <a:lnTo>
                    <a:pt x="292451" y="22255"/>
                  </a:lnTo>
                  <a:lnTo>
                    <a:pt x="303708" y="59403"/>
                  </a:lnTo>
                  <a:lnTo>
                    <a:pt x="280851" y="59403"/>
                  </a:lnTo>
                  <a:lnTo>
                    <a:pt x="292175" y="22255"/>
                  </a:lnTo>
                  <a:close/>
                  <a:moveTo>
                    <a:pt x="359242" y="91920"/>
                  </a:moveTo>
                  <a:cubicBezTo>
                    <a:pt x="367892" y="91920"/>
                    <a:pt x="374239" y="88350"/>
                    <a:pt x="377370" y="81657"/>
                  </a:cubicBezTo>
                  <a:lnTo>
                    <a:pt x="378426" y="81657"/>
                  </a:lnTo>
                  <a:lnTo>
                    <a:pt x="378426" y="90916"/>
                  </a:lnTo>
                  <a:lnTo>
                    <a:pt x="387733" y="90916"/>
                  </a:lnTo>
                  <a:lnTo>
                    <a:pt x="387733" y="6638"/>
                  </a:lnTo>
                  <a:lnTo>
                    <a:pt x="378093" y="6638"/>
                  </a:lnTo>
                  <a:lnTo>
                    <a:pt x="378093" y="39769"/>
                  </a:lnTo>
                  <a:lnTo>
                    <a:pt x="377085" y="39769"/>
                  </a:lnTo>
                  <a:cubicBezTo>
                    <a:pt x="374468" y="33132"/>
                    <a:pt x="367997" y="29394"/>
                    <a:pt x="359242" y="29394"/>
                  </a:cubicBezTo>
                  <a:cubicBezTo>
                    <a:pt x="345254" y="29394"/>
                    <a:pt x="336109" y="39490"/>
                    <a:pt x="336109" y="54996"/>
                  </a:cubicBezTo>
                  <a:lnTo>
                    <a:pt x="336109" y="66263"/>
                  </a:lnTo>
                  <a:cubicBezTo>
                    <a:pt x="336109" y="81824"/>
                    <a:pt x="345254" y="91920"/>
                    <a:pt x="359242" y="91920"/>
                  </a:cubicBezTo>
                  <a:close/>
                  <a:moveTo>
                    <a:pt x="362031" y="83275"/>
                  </a:moveTo>
                  <a:cubicBezTo>
                    <a:pt x="352048" y="83275"/>
                    <a:pt x="345644" y="76079"/>
                    <a:pt x="345644" y="64924"/>
                  </a:cubicBezTo>
                  <a:lnTo>
                    <a:pt x="345644" y="56223"/>
                  </a:lnTo>
                  <a:cubicBezTo>
                    <a:pt x="345644" y="45068"/>
                    <a:pt x="352048" y="37928"/>
                    <a:pt x="362031" y="37928"/>
                  </a:cubicBezTo>
                  <a:cubicBezTo>
                    <a:pt x="371956" y="37928"/>
                    <a:pt x="378369" y="45068"/>
                    <a:pt x="378369" y="56223"/>
                  </a:cubicBezTo>
                  <a:lnTo>
                    <a:pt x="378369" y="64924"/>
                  </a:lnTo>
                  <a:cubicBezTo>
                    <a:pt x="378369" y="76135"/>
                    <a:pt x="371956" y="83275"/>
                    <a:pt x="362031" y="83275"/>
                  </a:cubicBezTo>
                  <a:close/>
                  <a:moveTo>
                    <a:pt x="429831" y="91920"/>
                  </a:moveTo>
                  <a:cubicBezTo>
                    <a:pt x="438471" y="91920"/>
                    <a:pt x="444828" y="88350"/>
                    <a:pt x="447959" y="81657"/>
                  </a:cubicBezTo>
                  <a:lnTo>
                    <a:pt x="449015" y="81657"/>
                  </a:lnTo>
                  <a:lnTo>
                    <a:pt x="449015" y="90916"/>
                  </a:lnTo>
                  <a:lnTo>
                    <a:pt x="458321" y="90916"/>
                  </a:lnTo>
                  <a:lnTo>
                    <a:pt x="458321" y="6638"/>
                  </a:lnTo>
                  <a:lnTo>
                    <a:pt x="448682" y="6638"/>
                  </a:lnTo>
                  <a:lnTo>
                    <a:pt x="448682" y="39769"/>
                  </a:lnTo>
                  <a:lnTo>
                    <a:pt x="447673" y="39769"/>
                  </a:lnTo>
                  <a:cubicBezTo>
                    <a:pt x="445056" y="33132"/>
                    <a:pt x="438586" y="29394"/>
                    <a:pt x="429831" y="29394"/>
                  </a:cubicBezTo>
                  <a:cubicBezTo>
                    <a:pt x="415843" y="29394"/>
                    <a:pt x="406698" y="39490"/>
                    <a:pt x="406698" y="54996"/>
                  </a:cubicBezTo>
                  <a:lnTo>
                    <a:pt x="406698" y="66263"/>
                  </a:lnTo>
                  <a:cubicBezTo>
                    <a:pt x="406698" y="81824"/>
                    <a:pt x="415843" y="91920"/>
                    <a:pt x="429831" y="91920"/>
                  </a:cubicBezTo>
                  <a:close/>
                  <a:moveTo>
                    <a:pt x="432619" y="83275"/>
                  </a:moveTo>
                  <a:cubicBezTo>
                    <a:pt x="422637" y="83275"/>
                    <a:pt x="416233" y="76079"/>
                    <a:pt x="416233" y="64924"/>
                  </a:cubicBezTo>
                  <a:lnTo>
                    <a:pt x="416233" y="56223"/>
                  </a:lnTo>
                  <a:cubicBezTo>
                    <a:pt x="416233" y="45068"/>
                    <a:pt x="422637" y="37928"/>
                    <a:pt x="432619" y="37928"/>
                  </a:cubicBezTo>
                  <a:cubicBezTo>
                    <a:pt x="442544" y="37928"/>
                    <a:pt x="448958" y="45068"/>
                    <a:pt x="448958" y="56223"/>
                  </a:cubicBezTo>
                  <a:lnTo>
                    <a:pt x="448958" y="64924"/>
                  </a:lnTo>
                  <a:cubicBezTo>
                    <a:pt x="448958" y="76135"/>
                    <a:pt x="442544" y="83275"/>
                    <a:pt x="432619" y="83275"/>
                  </a:cubicBezTo>
                  <a:close/>
                  <a:moveTo>
                    <a:pt x="549988" y="90916"/>
                  </a:moveTo>
                  <a:lnTo>
                    <a:pt x="559465" y="90916"/>
                  </a:lnTo>
                  <a:lnTo>
                    <a:pt x="559465" y="55330"/>
                  </a:lnTo>
                  <a:cubicBezTo>
                    <a:pt x="559465" y="45011"/>
                    <a:pt x="566212" y="38040"/>
                    <a:pt x="576194" y="38040"/>
                  </a:cubicBezTo>
                  <a:cubicBezTo>
                    <a:pt x="585672" y="38040"/>
                    <a:pt x="590135" y="43227"/>
                    <a:pt x="590135" y="54103"/>
                  </a:cubicBezTo>
                  <a:lnTo>
                    <a:pt x="590135" y="90916"/>
                  </a:lnTo>
                  <a:lnTo>
                    <a:pt x="599613" y="90916"/>
                  </a:lnTo>
                  <a:lnTo>
                    <a:pt x="599613" y="51705"/>
                  </a:lnTo>
                  <a:cubicBezTo>
                    <a:pt x="599613" y="37259"/>
                    <a:pt x="592476" y="29338"/>
                    <a:pt x="579316" y="29338"/>
                  </a:cubicBezTo>
                  <a:cubicBezTo>
                    <a:pt x="570066" y="29338"/>
                    <a:pt x="563091" y="33578"/>
                    <a:pt x="559913" y="41108"/>
                  </a:cubicBezTo>
                  <a:lnTo>
                    <a:pt x="559132" y="41108"/>
                  </a:lnTo>
                  <a:lnTo>
                    <a:pt x="559132" y="6638"/>
                  </a:lnTo>
                  <a:lnTo>
                    <a:pt x="549988" y="6638"/>
                  </a:lnTo>
                  <a:lnTo>
                    <a:pt x="549988" y="90916"/>
                  </a:lnTo>
                  <a:close/>
                  <a:moveTo>
                    <a:pt x="646450" y="15562"/>
                  </a:moveTo>
                  <a:cubicBezTo>
                    <a:pt x="650913" y="15562"/>
                    <a:pt x="654310" y="12215"/>
                    <a:pt x="654310" y="7753"/>
                  </a:cubicBezTo>
                  <a:cubicBezTo>
                    <a:pt x="654310" y="3347"/>
                    <a:pt x="650913" y="0"/>
                    <a:pt x="646450" y="0"/>
                  </a:cubicBezTo>
                  <a:cubicBezTo>
                    <a:pt x="641987" y="0"/>
                    <a:pt x="638590" y="3347"/>
                    <a:pt x="638590" y="7753"/>
                  </a:cubicBezTo>
                  <a:cubicBezTo>
                    <a:pt x="638590" y="12215"/>
                    <a:pt x="641987" y="15562"/>
                    <a:pt x="646450" y="15562"/>
                  </a:cubicBezTo>
                  <a:close/>
                  <a:moveTo>
                    <a:pt x="671819" y="90916"/>
                  </a:moveTo>
                  <a:lnTo>
                    <a:pt x="671819" y="83051"/>
                  </a:lnTo>
                  <a:lnTo>
                    <a:pt x="651798" y="83051"/>
                  </a:lnTo>
                  <a:lnTo>
                    <a:pt x="651798" y="30399"/>
                  </a:lnTo>
                  <a:lnTo>
                    <a:pt x="621861" y="30399"/>
                  </a:lnTo>
                  <a:lnTo>
                    <a:pt x="621861" y="38263"/>
                  </a:lnTo>
                  <a:lnTo>
                    <a:pt x="642434" y="38263"/>
                  </a:lnTo>
                  <a:lnTo>
                    <a:pt x="642434" y="83051"/>
                  </a:lnTo>
                  <a:lnTo>
                    <a:pt x="621690" y="83051"/>
                  </a:lnTo>
                  <a:lnTo>
                    <a:pt x="621690" y="90916"/>
                  </a:lnTo>
                  <a:lnTo>
                    <a:pt x="671819" y="90916"/>
                  </a:lnTo>
                  <a:close/>
                  <a:moveTo>
                    <a:pt x="714193" y="113617"/>
                  </a:moveTo>
                  <a:cubicBezTo>
                    <a:pt x="730589" y="113617"/>
                    <a:pt x="740286" y="105139"/>
                    <a:pt x="740286" y="90916"/>
                  </a:cubicBezTo>
                  <a:lnTo>
                    <a:pt x="740286" y="30399"/>
                  </a:lnTo>
                  <a:lnTo>
                    <a:pt x="730922" y="30399"/>
                  </a:lnTo>
                  <a:lnTo>
                    <a:pt x="730922" y="39769"/>
                  </a:lnTo>
                  <a:lnTo>
                    <a:pt x="729866" y="39769"/>
                  </a:lnTo>
                  <a:cubicBezTo>
                    <a:pt x="727239" y="33243"/>
                    <a:pt x="720607" y="29394"/>
                    <a:pt x="711852" y="29394"/>
                  </a:cubicBezTo>
                  <a:cubicBezTo>
                    <a:pt x="697693" y="29394"/>
                    <a:pt x="688434" y="39434"/>
                    <a:pt x="688434" y="54996"/>
                  </a:cubicBezTo>
                  <a:lnTo>
                    <a:pt x="688434" y="65872"/>
                  </a:lnTo>
                  <a:cubicBezTo>
                    <a:pt x="688434" y="81378"/>
                    <a:pt x="697636" y="91474"/>
                    <a:pt x="711633" y="91474"/>
                  </a:cubicBezTo>
                  <a:cubicBezTo>
                    <a:pt x="720436" y="91474"/>
                    <a:pt x="727125" y="87625"/>
                    <a:pt x="729809" y="81266"/>
                  </a:cubicBezTo>
                  <a:lnTo>
                    <a:pt x="730808" y="81266"/>
                  </a:lnTo>
                  <a:lnTo>
                    <a:pt x="730808" y="90693"/>
                  </a:lnTo>
                  <a:cubicBezTo>
                    <a:pt x="730808" y="100398"/>
                    <a:pt x="724956" y="105753"/>
                    <a:pt x="714364" y="105753"/>
                  </a:cubicBezTo>
                  <a:cubicBezTo>
                    <a:pt x="706276" y="105753"/>
                    <a:pt x="700195" y="102462"/>
                    <a:pt x="698977" y="97441"/>
                  </a:cubicBezTo>
                  <a:lnTo>
                    <a:pt x="689604" y="97441"/>
                  </a:lnTo>
                  <a:cubicBezTo>
                    <a:pt x="690832" y="107481"/>
                    <a:pt x="700195" y="113617"/>
                    <a:pt x="714193" y="113617"/>
                  </a:cubicBezTo>
                  <a:close/>
                  <a:moveTo>
                    <a:pt x="697969" y="64533"/>
                  </a:moveTo>
                  <a:lnTo>
                    <a:pt x="697969" y="56223"/>
                  </a:lnTo>
                  <a:cubicBezTo>
                    <a:pt x="697969" y="45124"/>
                    <a:pt x="704439" y="37928"/>
                    <a:pt x="714469" y="37928"/>
                  </a:cubicBezTo>
                  <a:cubicBezTo>
                    <a:pt x="724451" y="37928"/>
                    <a:pt x="730865" y="45068"/>
                    <a:pt x="730865" y="56223"/>
                  </a:cubicBezTo>
                  <a:lnTo>
                    <a:pt x="730865" y="64533"/>
                  </a:lnTo>
                  <a:cubicBezTo>
                    <a:pt x="730865" y="75689"/>
                    <a:pt x="724451" y="82884"/>
                    <a:pt x="714469" y="82884"/>
                  </a:cubicBezTo>
                  <a:cubicBezTo>
                    <a:pt x="704439" y="82884"/>
                    <a:pt x="697969" y="75633"/>
                    <a:pt x="697969" y="64533"/>
                  </a:cubicBezTo>
                  <a:close/>
                  <a:moveTo>
                    <a:pt x="761753" y="90916"/>
                  </a:moveTo>
                  <a:lnTo>
                    <a:pt x="771231" y="90916"/>
                  </a:lnTo>
                  <a:lnTo>
                    <a:pt x="771231" y="55330"/>
                  </a:lnTo>
                  <a:cubicBezTo>
                    <a:pt x="771231" y="45011"/>
                    <a:pt x="777978" y="38040"/>
                    <a:pt x="787960" y="38040"/>
                  </a:cubicBezTo>
                  <a:cubicBezTo>
                    <a:pt x="797438" y="38040"/>
                    <a:pt x="801901" y="43227"/>
                    <a:pt x="801901" y="54103"/>
                  </a:cubicBezTo>
                  <a:lnTo>
                    <a:pt x="801901" y="90916"/>
                  </a:lnTo>
                  <a:lnTo>
                    <a:pt x="811379" y="90916"/>
                  </a:lnTo>
                  <a:lnTo>
                    <a:pt x="811379" y="51705"/>
                  </a:lnTo>
                  <a:cubicBezTo>
                    <a:pt x="811379" y="37259"/>
                    <a:pt x="804242" y="29338"/>
                    <a:pt x="791081" y="29338"/>
                  </a:cubicBezTo>
                  <a:cubicBezTo>
                    <a:pt x="781832" y="29338"/>
                    <a:pt x="774857" y="33578"/>
                    <a:pt x="771678" y="41108"/>
                  </a:cubicBezTo>
                  <a:lnTo>
                    <a:pt x="770898" y="41108"/>
                  </a:lnTo>
                  <a:lnTo>
                    <a:pt x="770898" y="6638"/>
                  </a:lnTo>
                  <a:lnTo>
                    <a:pt x="761753" y="6638"/>
                  </a:lnTo>
                  <a:lnTo>
                    <a:pt x="761753" y="90916"/>
                  </a:lnTo>
                  <a:close/>
                  <a:moveTo>
                    <a:pt x="931535" y="29394"/>
                  </a:moveTo>
                  <a:cubicBezTo>
                    <a:pt x="922895" y="29394"/>
                    <a:pt x="916595" y="32964"/>
                    <a:pt x="913417" y="39657"/>
                  </a:cubicBezTo>
                  <a:lnTo>
                    <a:pt x="912408" y="39657"/>
                  </a:lnTo>
                  <a:lnTo>
                    <a:pt x="912408" y="30399"/>
                  </a:lnTo>
                  <a:lnTo>
                    <a:pt x="903045" y="30399"/>
                  </a:lnTo>
                  <a:lnTo>
                    <a:pt x="903045" y="111330"/>
                  </a:lnTo>
                  <a:lnTo>
                    <a:pt x="912684" y="111330"/>
                  </a:lnTo>
                  <a:lnTo>
                    <a:pt x="912684" y="81545"/>
                  </a:lnTo>
                  <a:lnTo>
                    <a:pt x="913750" y="81545"/>
                  </a:lnTo>
                  <a:cubicBezTo>
                    <a:pt x="916367" y="88183"/>
                    <a:pt x="922781" y="91920"/>
                    <a:pt x="931535" y="91920"/>
                  </a:cubicBezTo>
                  <a:cubicBezTo>
                    <a:pt x="945533" y="91920"/>
                    <a:pt x="954678" y="81824"/>
                    <a:pt x="954678" y="66318"/>
                  </a:cubicBezTo>
                  <a:lnTo>
                    <a:pt x="954678" y="55051"/>
                  </a:lnTo>
                  <a:cubicBezTo>
                    <a:pt x="954678" y="39490"/>
                    <a:pt x="945533" y="29394"/>
                    <a:pt x="931535" y="29394"/>
                  </a:cubicBezTo>
                  <a:close/>
                  <a:moveTo>
                    <a:pt x="928804" y="38096"/>
                  </a:moveTo>
                  <a:cubicBezTo>
                    <a:pt x="938786" y="38096"/>
                    <a:pt x="945143" y="45235"/>
                    <a:pt x="945143" y="56390"/>
                  </a:cubicBezTo>
                  <a:lnTo>
                    <a:pt x="945143" y="65091"/>
                  </a:lnTo>
                  <a:cubicBezTo>
                    <a:pt x="945143" y="76247"/>
                    <a:pt x="938786" y="83441"/>
                    <a:pt x="928804" y="83441"/>
                  </a:cubicBezTo>
                  <a:cubicBezTo>
                    <a:pt x="918822" y="83441"/>
                    <a:pt x="912465" y="76302"/>
                    <a:pt x="912465" y="65091"/>
                  </a:cubicBezTo>
                  <a:lnTo>
                    <a:pt x="912465" y="56390"/>
                  </a:lnTo>
                  <a:cubicBezTo>
                    <a:pt x="912465" y="45235"/>
                    <a:pt x="918822" y="38096"/>
                    <a:pt x="928804" y="38096"/>
                  </a:cubicBezTo>
                  <a:close/>
                  <a:moveTo>
                    <a:pt x="995939" y="63808"/>
                  </a:moveTo>
                  <a:cubicBezTo>
                    <a:pt x="995939" y="48415"/>
                    <a:pt x="1003856" y="39155"/>
                    <a:pt x="1017235" y="39155"/>
                  </a:cubicBezTo>
                  <a:cubicBezTo>
                    <a:pt x="1020527" y="39155"/>
                    <a:pt x="1024429" y="39824"/>
                    <a:pt x="1027217" y="40829"/>
                  </a:cubicBezTo>
                  <a:lnTo>
                    <a:pt x="1027217" y="30175"/>
                  </a:lnTo>
                  <a:cubicBezTo>
                    <a:pt x="1025209" y="29338"/>
                    <a:pt x="1021917" y="28836"/>
                    <a:pt x="1018462" y="28836"/>
                  </a:cubicBezTo>
                  <a:cubicBezTo>
                    <a:pt x="1006806" y="28836"/>
                    <a:pt x="999279" y="34637"/>
                    <a:pt x="997052" y="45848"/>
                  </a:cubicBezTo>
                  <a:lnTo>
                    <a:pt x="995824" y="45848"/>
                  </a:lnTo>
                  <a:lnTo>
                    <a:pt x="995824" y="30399"/>
                  </a:lnTo>
                  <a:lnTo>
                    <a:pt x="973243" y="30399"/>
                  </a:lnTo>
                  <a:lnTo>
                    <a:pt x="973243" y="37984"/>
                  </a:lnTo>
                  <a:lnTo>
                    <a:pt x="986680" y="37984"/>
                  </a:lnTo>
                  <a:lnTo>
                    <a:pt x="986680" y="83330"/>
                  </a:lnTo>
                  <a:lnTo>
                    <a:pt x="974471" y="83330"/>
                  </a:lnTo>
                  <a:lnTo>
                    <a:pt x="974471" y="90916"/>
                  </a:lnTo>
                  <a:lnTo>
                    <a:pt x="1014666" y="90916"/>
                  </a:lnTo>
                  <a:lnTo>
                    <a:pt x="1014666" y="83330"/>
                  </a:lnTo>
                  <a:lnTo>
                    <a:pt x="995939" y="83330"/>
                  </a:lnTo>
                  <a:lnTo>
                    <a:pt x="995939" y="63808"/>
                  </a:lnTo>
                  <a:close/>
                  <a:moveTo>
                    <a:pt x="1069981" y="15562"/>
                  </a:moveTo>
                  <a:cubicBezTo>
                    <a:pt x="1074444" y="15562"/>
                    <a:pt x="1077841" y="12215"/>
                    <a:pt x="1077841" y="7753"/>
                  </a:cubicBezTo>
                  <a:cubicBezTo>
                    <a:pt x="1077841" y="3347"/>
                    <a:pt x="1074444" y="0"/>
                    <a:pt x="1069981" y="0"/>
                  </a:cubicBezTo>
                  <a:cubicBezTo>
                    <a:pt x="1065518" y="0"/>
                    <a:pt x="1062121" y="3347"/>
                    <a:pt x="1062121" y="7753"/>
                  </a:cubicBezTo>
                  <a:cubicBezTo>
                    <a:pt x="1062121" y="12215"/>
                    <a:pt x="1065518" y="15562"/>
                    <a:pt x="1069981" y="15562"/>
                  </a:cubicBezTo>
                  <a:close/>
                  <a:moveTo>
                    <a:pt x="1095351" y="90916"/>
                  </a:moveTo>
                  <a:lnTo>
                    <a:pt x="1095351" y="83051"/>
                  </a:lnTo>
                  <a:lnTo>
                    <a:pt x="1075329" y="83051"/>
                  </a:lnTo>
                  <a:lnTo>
                    <a:pt x="1075329" y="30399"/>
                  </a:lnTo>
                  <a:lnTo>
                    <a:pt x="1045392" y="30399"/>
                  </a:lnTo>
                  <a:lnTo>
                    <a:pt x="1045392" y="38263"/>
                  </a:lnTo>
                  <a:lnTo>
                    <a:pt x="1065966" y="38263"/>
                  </a:lnTo>
                  <a:lnTo>
                    <a:pt x="1065966" y="83051"/>
                  </a:lnTo>
                  <a:lnTo>
                    <a:pt x="1045221" y="83051"/>
                  </a:lnTo>
                  <a:lnTo>
                    <a:pt x="1045221" y="90916"/>
                  </a:lnTo>
                  <a:lnTo>
                    <a:pt x="1095351" y="90916"/>
                  </a:lnTo>
                  <a:close/>
                  <a:moveTo>
                    <a:pt x="1139504" y="92032"/>
                  </a:moveTo>
                  <a:cubicBezTo>
                    <a:pt x="1155510" y="92032"/>
                    <a:pt x="1165711" y="81601"/>
                    <a:pt x="1165711" y="65259"/>
                  </a:cubicBezTo>
                  <a:lnTo>
                    <a:pt x="1165711" y="56112"/>
                  </a:lnTo>
                  <a:cubicBezTo>
                    <a:pt x="1165711" y="39769"/>
                    <a:pt x="1155510" y="29338"/>
                    <a:pt x="1139504" y="29338"/>
                  </a:cubicBezTo>
                  <a:cubicBezTo>
                    <a:pt x="1123508" y="29338"/>
                    <a:pt x="1113307" y="39769"/>
                    <a:pt x="1113307" y="56112"/>
                  </a:cubicBezTo>
                  <a:lnTo>
                    <a:pt x="1113307" y="65259"/>
                  </a:lnTo>
                  <a:cubicBezTo>
                    <a:pt x="1113307" y="81601"/>
                    <a:pt x="1123508" y="92032"/>
                    <a:pt x="1139504" y="92032"/>
                  </a:cubicBezTo>
                  <a:close/>
                  <a:moveTo>
                    <a:pt x="1139504" y="37706"/>
                  </a:moveTo>
                  <a:cubicBezTo>
                    <a:pt x="1149876" y="37706"/>
                    <a:pt x="1156347" y="45068"/>
                    <a:pt x="1156347" y="56948"/>
                  </a:cubicBezTo>
                  <a:lnTo>
                    <a:pt x="1156347" y="64366"/>
                  </a:lnTo>
                  <a:cubicBezTo>
                    <a:pt x="1156347" y="76302"/>
                    <a:pt x="1149876" y="83609"/>
                    <a:pt x="1139504" y="83609"/>
                  </a:cubicBezTo>
                  <a:cubicBezTo>
                    <a:pt x="1129141" y="83609"/>
                    <a:pt x="1122671" y="76302"/>
                    <a:pt x="1122671" y="64366"/>
                  </a:cubicBezTo>
                  <a:lnTo>
                    <a:pt x="1122671" y="56948"/>
                  </a:lnTo>
                  <a:cubicBezTo>
                    <a:pt x="1122671" y="45068"/>
                    <a:pt x="1129141" y="37706"/>
                    <a:pt x="1139504" y="37706"/>
                  </a:cubicBezTo>
                  <a:close/>
                  <a:moveTo>
                    <a:pt x="1207695" y="63808"/>
                  </a:moveTo>
                  <a:cubicBezTo>
                    <a:pt x="1207695" y="48415"/>
                    <a:pt x="1215612" y="39155"/>
                    <a:pt x="1229001" y="39155"/>
                  </a:cubicBezTo>
                  <a:cubicBezTo>
                    <a:pt x="1232284" y="39155"/>
                    <a:pt x="1236195" y="39824"/>
                    <a:pt x="1238983" y="40829"/>
                  </a:cubicBezTo>
                  <a:lnTo>
                    <a:pt x="1238983" y="30175"/>
                  </a:lnTo>
                  <a:cubicBezTo>
                    <a:pt x="1236975" y="29338"/>
                    <a:pt x="1233682" y="28836"/>
                    <a:pt x="1230228" y="28836"/>
                  </a:cubicBezTo>
                  <a:cubicBezTo>
                    <a:pt x="1218571" y="28836"/>
                    <a:pt x="1211044" y="34637"/>
                    <a:pt x="1208818" y="45848"/>
                  </a:cubicBezTo>
                  <a:lnTo>
                    <a:pt x="1207590" y="45848"/>
                  </a:lnTo>
                  <a:lnTo>
                    <a:pt x="1207590" y="30399"/>
                  </a:lnTo>
                  <a:lnTo>
                    <a:pt x="1185009" y="30399"/>
                  </a:lnTo>
                  <a:lnTo>
                    <a:pt x="1185009" y="37984"/>
                  </a:lnTo>
                  <a:lnTo>
                    <a:pt x="1198445" y="37984"/>
                  </a:lnTo>
                  <a:lnTo>
                    <a:pt x="1198445" y="83330"/>
                  </a:lnTo>
                  <a:lnTo>
                    <a:pt x="1186237" y="83330"/>
                  </a:lnTo>
                  <a:lnTo>
                    <a:pt x="1186237" y="90916"/>
                  </a:lnTo>
                  <a:lnTo>
                    <a:pt x="1226431" y="90916"/>
                  </a:lnTo>
                  <a:lnTo>
                    <a:pt x="1226431" y="83330"/>
                  </a:lnTo>
                  <a:lnTo>
                    <a:pt x="1207695" y="83330"/>
                  </a:lnTo>
                  <a:lnTo>
                    <a:pt x="1207695" y="63808"/>
                  </a:lnTo>
                  <a:close/>
                  <a:moveTo>
                    <a:pt x="1281747" y="15562"/>
                  </a:moveTo>
                  <a:cubicBezTo>
                    <a:pt x="1286201" y="15562"/>
                    <a:pt x="1289607" y="12215"/>
                    <a:pt x="1289607" y="7753"/>
                  </a:cubicBezTo>
                  <a:cubicBezTo>
                    <a:pt x="1289607" y="3347"/>
                    <a:pt x="1286201" y="0"/>
                    <a:pt x="1281747" y="0"/>
                  </a:cubicBezTo>
                  <a:cubicBezTo>
                    <a:pt x="1277284" y="0"/>
                    <a:pt x="1273887" y="3347"/>
                    <a:pt x="1273887" y="7753"/>
                  </a:cubicBezTo>
                  <a:cubicBezTo>
                    <a:pt x="1273887" y="12215"/>
                    <a:pt x="1277284" y="15562"/>
                    <a:pt x="1281747" y="15562"/>
                  </a:cubicBezTo>
                  <a:close/>
                  <a:moveTo>
                    <a:pt x="1307116" y="90916"/>
                  </a:moveTo>
                  <a:lnTo>
                    <a:pt x="1307116" y="83051"/>
                  </a:lnTo>
                  <a:lnTo>
                    <a:pt x="1287095" y="83051"/>
                  </a:lnTo>
                  <a:lnTo>
                    <a:pt x="1287095" y="30399"/>
                  </a:lnTo>
                  <a:lnTo>
                    <a:pt x="1257158" y="30399"/>
                  </a:lnTo>
                  <a:lnTo>
                    <a:pt x="1257158" y="38263"/>
                  </a:lnTo>
                  <a:lnTo>
                    <a:pt x="1277731" y="38263"/>
                  </a:lnTo>
                  <a:lnTo>
                    <a:pt x="1277731" y="83051"/>
                  </a:lnTo>
                  <a:lnTo>
                    <a:pt x="1256987" y="83051"/>
                  </a:lnTo>
                  <a:lnTo>
                    <a:pt x="1256987" y="90916"/>
                  </a:lnTo>
                  <a:lnTo>
                    <a:pt x="1307116" y="90916"/>
                  </a:lnTo>
                  <a:close/>
                  <a:moveTo>
                    <a:pt x="1340955" y="14167"/>
                  </a:moveTo>
                  <a:lnTo>
                    <a:pt x="1340955" y="30566"/>
                  </a:lnTo>
                  <a:lnTo>
                    <a:pt x="1324845" y="30566"/>
                  </a:lnTo>
                  <a:lnTo>
                    <a:pt x="1324845" y="38654"/>
                  </a:lnTo>
                  <a:lnTo>
                    <a:pt x="1340955" y="38654"/>
                  </a:lnTo>
                  <a:lnTo>
                    <a:pt x="1340955" y="72900"/>
                  </a:lnTo>
                  <a:cubicBezTo>
                    <a:pt x="1340955" y="85505"/>
                    <a:pt x="1347930" y="91195"/>
                    <a:pt x="1362927" y="91195"/>
                  </a:cubicBezTo>
                  <a:cubicBezTo>
                    <a:pt x="1365829" y="91195"/>
                    <a:pt x="1373185" y="90916"/>
                    <a:pt x="1374688" y="90637"/>
                  </a:cubicBezTo>
                  <a:lnTo>
                    <a:pt x="1374688" y="82606"/>
                  </a:lnTo>
                  <a:cubicBezTo>
                    <a:pt x="1373071" y="82772"/>
                    <a:pt x="1367000" y="82940"/>
                    <a:pt x="1363593" y="82940"/>
                  </a:cubicBezTo>
                  <a:cubicBezTo>
                    <a:pt x="1355067" y="82940"/>
                    <a:pt x="1350433" y="79370"/>
                    <a:pt x="1350433" y="72789"/>
                  </a:cubicBezTo>
                  <a:lnTo>
                    <a:pt x="1350433" y="38654"/>
                  </a:lnTo>
                  <a:lnTo>
                    <a:pt x="1374860" y="38654"/>
                  </a:lnTo>
                  <a:lnTo>
                    <a:pt x="1374860" y="30566"/>
                  </a:lnTo>
                  <a:lnTo>
                    <a:pt x="1350328" y="30566"/>
                  </a:lnTo>
                  <a:lnTo>
                    <a:pt x="1350328" y="14167"/>
                  </a:lnTo>
                  <a:lnTo>
                    <a:pt x="1340955" y="14167"/>
                  </a:lnTo>
                  <a:close/>
                  <a:moveTo>
                    <a:pt x="1404911" y="112446"/>
                  </a:moveTo>
                  <a:cubicBezTo>
                    <a:pt x="1416120" y="112446"/>
                    <a:pt x="1421192" y="108039"/>
                    <a:pt x="1426493" y="93147"/>
                  </a:cubicBezTo>
                  <a:lnTo>
                    <a:pt x="1449293" y="30399"/>
                  </a:lnTo>
                  <a:lnTo>
                    <a:pt x="1439206" y="30399"/>
                  </a:lnTo>
                  <a:lnTo>
                    <a:pt x="1422306" y="81044"/>
                  </a:lnTo>
                  <a:lnTo>
                    <a:pt x="1421582" y="81044"/>
                  </a:lnTo>
                  <a:lnTo>
                    <a:pt x="1404635" y="30399"/>
                  </a:lnTo>
                  <a:lnTo>
                    <a:pt x="1394320" y="30399"/>
                  </a:lnTo>
                  <a:lnTo>
                    <a:pt x="1416568" y="91306"/>
                  </a:lnTo>
                  <a:lnTo>
                    <a:pt x="1415502" y="94597"/>
                  </a:lnTo>
                  <a:cubicBezTo>
                    <a:pt x="1412999" y="101625"/>
                    <a:pt x="1409878" y="104190"/>
                    <a:pt x="1404187" y="104190"/>
                  </a:cubicBezTo>
                  <a:cubicBezTo>
                    <a:pt x="1403293" y="104190"/>
                    <a:pt x="1401561" y="104135"/>
                    <a:pt x="1400838" y="103968"/>
                  </a:cubicBezTo>
                  <a:lnTo>
                    <a:pt x="1400838" y="112278"/>
                  </a:lnTo>
                  <a:cubicBezTo>
                    <a:pt x="1401675" y="112390"/>
                    <a:pt x="1403521" y="112446"/>
                    <a:pt x="1404911" y="112446"/>
                  </a:cubicBezTo>
                  <a:close/>
                  <a:moveTo>
                    <a:pt x="1566833" y="91920"/>
                  </a:moveTo>
                  <a:cubicBezTo>
                    <a:pt x="1580821" y="91920"/>
                    <a:pt x="1589966" y="81824"/>
                    <a:pt x="1589966" y="66263"/>
                  </a:cubicBezTo>
                  <a:lnTo>
                    <a:pt x="1589966" y="54996"/>
                  </a:lnTo>
                  <a:cubicBezTo>
                    <a:pt x="1589966" y="39490"/>
                    <a:pt x="1580821" y="29394"/>
                    <a:pt x="1566833" y="29394"/>
                  </a:cubicBezTo>
                  <a:cubicBezTo>
                    <a:pt x="1558078" y="29394"/>
                    <a:pt x="1551664" y="33132"/>
                    <a:pt x="1548990" y="39769"/>
                  </a:cubicBezTo>
                  <a:lnTo>
                    <a:pt x="1547981" y="39769"/>
                  </a:lnTo>
                  <a:lnTo>
                    <a:pt x="1547981" y="6638"/>
                  </a:lnTo>
                  <a:lnTo>
                    <a:pt x="1538342" y="6638"/>
                  </a:lnTo>
                  <a:lnTo>
                    <a:pt x="1538342" y="90916"/>
                  </a:lnTo>
                  <a:lnTo>
                    <a:pt x="1547648" y="90916"/>
                  </a:lnTo>
                  <a:lnTo>
                    <a:pt x="1547648" y="81657"/>
                  </a:lnTo>
                  <a:lnTo>
                    <a:pt x="1548705" y="81657"/>
                  </a:lnTo>
                  <a:cubicBezTo>
                    <a:pt x="1551826" y="88350"/>
                    <a:pt x="1558183" y="91920"/>
                    <a:pt x="1566833" y="91920"/>
                  </a:cubicBezTo>
                  <a:close/>
                  <a:moveTo>
                    <a:pt x="1564044" y="83275"/>
                  </a:moveTo>
                  <a:cubicBezTo>
                    <a:pt x="1554119" y="83275"/>
                    <a:pt x="1547763" y="76135"/>
                    <a:pt x="1547763" y="64924"/>
                  </a:cubicBezTo>
                  <a:lnTo>
                    <a:pt x="1547763" y="56223"/>
                  </a:lnTo>
                  <a:cubicBezTo>
                    <a:pt x="1547763" y="45068"/>
                    <a:pt x="1554119" y="37928"/>
                    <a:pt x="1564044" y="37928"/>
                  </a:cubicBezTo>
                  <a:cubicBezTo>
                    <a:pt x="1574074" y="37928"/>
                    <a:pt x="1580431" y="45068"/>
                    <a:pt x="1580431" y="56223"/>
                  </a:cubicBezTo>
                  <a:lnTo>
                    <a:pt x="1580431" y="64924"/>
                  </a:lnTo>
                  <a:cubicBezTo>
                    <a:pt x="1580431" y="76079"/>
                    <a:pt x="1574074" y="83275"/>
                    <a:pt x="1564044" y="83275"/>
                  </a:cubicBezTo>
                  <a:close/>
                  <a:moveTo>
                    <a:pt x="1658385" y="30399"/>
                  </a:moveTo>
                  <a:lnTo>
                    <a:pt x="1648907" y="30399"/>
                  </a:lnTo>
                  <a:lnTo>
                    <a:pt x="1648907" y="66039"/>
                  </a:lnTo>
                  <a:cubicBezTo>
                    <a:pt x="1648907" y="76358"/>
                    <a:pt x="1642217" y="83330"/>
                    <a:pt x="1632235" y="83330"/>
                  </a:cubicBezTo>
                  <a:cubicBezTo>
                    <a:pt x="1622805" y="83330"/>
                    <a:pt x="1618351" y="78199"/>
                    <a:pt x="1618351" y="67266"/>
                  </a:cubicBezTo>
                  <a:lnTo>
                    <a:pt x="1618351" y="30399"/>
                  </a:lnTo>
                  <a:lnTo>
                    <a:pt x="1608874" y="30399"/>
                  </a:lnTo>
                  <a:lnTo>
                    <a:pt x="1608874" y="69665"/>
                  </a:lnTo>
                  <a:cubicBezTo>
                    <a:pt x="1608874" y="84167"/>
                    <a:pt x="1616010" y="92032"/>
                    <a:pt x="1629161" y="92032"/>
                  </a:cubicBezTo>
                  <a:cubicBezTo>
                    <a:pt x="1638363" y="92032"/>
                    <a:pt x="1645281" y="87793"/>
                    <a:pt x="1648516" y="80263"/>
                  </a:cubicBezTo>
                  <a:lnTo>
                    <a:pt x="1649297" y="80263"/>
                  </a:lnTo>
                  <a:lnTo>
                    <a:pt x="1649297" y="90916"/>
                  </a:lnTo>
                  <a:lnTo>
                    <a:pt x="1658385" y="90916"/>
                  </a:lnTo>
                  <a:lnTo>
                    <a:pt x="1658385" y="30399"/>
                  </a:lnTo>
                  <a:close/>
                  <a:moveTo>
                    <a:pt x="1702433" y="113617"/>
                  </a:moveTo>
                  <a:cubicBezTo>
                    <a:pt x="1718820" y="113617"/>
                    <a:pt x="1728526" y="105139"/>
                    <a:pt x="1728526" y="90916"/>
                  </a:cubicBezTo>
                  <a:lnTo>
                    <a:pt x="1728526" y="30399"/>
                  </a:lnTo>
                  <a:lnTo>
                    <a:pt x="1719153" y="30399"/>
                  </a:lnTo>
                  <a:lnTo>
                    <a:pt x="1719153" y="39769"/>
                  </a:lnTo>
                  <a:lnTo>
                    <a:pt x="1718096" y="39769"/>
                  </a:lnTo>
                  <a:cubicBezTo>
                    <a:pt x="1715480" y="33243"/>
                    <a:pt x="1708838" y="29394"/>
                    <a:pt x="1700092" y="29394"/>
                  </a:cubicBezTo>
                  <a:cubicBezTo>
                    <a:pt x="1685923" y="29394"/>
                    <a:pt x="1676674" y="39434"/>
                    <a:pt x="1676674" y="54996"/>
                  </a:cubicBezTo>
                  <a:lnTo>
                    <a:pt x="1676674" y="65872"/>
                  </a:lnTo>
                  <a:cubicBezTo>
                    <a:pt x="1676674" y="81378"/>
                    <a:pt x="1685866" y="91474"/>
                    <a:pt x="1699864" y="91474"/>
                  </a:cubicBezTo>
                  <a:cubicBezTo>
                    <a:pt x="1708676" y="91474"/>
                    <a:pt x="1715365" y="87625"/>
                    <a:pt x="1718039" y="81266"/>
                  </a:cubicBezTo>
                  <a:lnTo>
                    <a:pt x="1719048" y="81266"/>
                  </a:lnTo>
                  <a:lnTo>
                    <a:pt x="1719048" y="90693"/>
                  </a:lnTo>
                  <a:cubicBezTo>
                    <a:pt x="1719048" y="100398"/>
                    <a:pt x="1713196" y="105753"/>
                    <a:pt x="1702595" y="105753"/>
                  </a:cubicBezTo>
                  <a:cubicBezTo>
                    <a:pt x="1694516" y="105753"/>
                    <a:pt x="1688435" y="102462"/>
                    <a:pt x="1687208" y="97441"/>
                  </a:cubicBezTo>
                  <a:lnTo>
                    <a:pt x="1677844" y="97441"/>
                  </a:lnTo>
                  <a:cubicBezTo>
                    <a:pt x="1679072" y="107481"/>
                    <a:pt x="1688435" y="113617"/>
                    <a:pt x="1702433" y="113617"/>
                  </a:cubicBezTo>
                  <a:close/>
                  <a:moveTo>
                    <a:pt x="1686209" y="64533"/>
                  </a:moveTo>
                  <a:lnTo>
                    <a:pt x="1686209" y="56223"/>
                  </a:lnTo>
                  <a:cubicBezTo>
                    <a:pt x="1686209" y="45124"/>
                    <a:pt x="1692670" y="37928"/>
                    <a:pt x="1702709" y="37928"/>
                  </a:cubicBezTo>
                  <a:cubicBezTo>
                    <a:pt x="1712691" y="37928"/>
                    <a:pt x="1719105" y="45068"/>
                    <a:pt x="1719105" y="56223"/>
                  </a:cubicBezTo>
                  <a:lnTo>
                    <a:pt x="1719105" y="64533"/>
                  </a:lnTo>
                  <a:cubicBezTo>
                    <a:pt x="1719105" y="75689"/>
                    <a:pt x="1712691" y="82884"/>
                    <a:pt x="1702709" y="82884"/>
                  </a:cubicBezTo>
                  <a:cubicBezTo>
                    <a:pt x="1692670" y="82884"/>
                    <a:pt x="1686209" y="75633"/>
                    <a:pt x="1686209" y="64533"/>
                  </a:cubicBezTo>
                  <a:close/>
                  <a:moveTo>
                    <a:pt x="1752782" y="46741"/>
                  </a:moveTo>
                  <a:cubicBezTo>
                    <a:pt x="1752782" y="55330"/>
                    <a:pt x="1758187" y="60852"/>
                    <a:pt x="1769111" y="63363"/>
                  </a:cubicBezTo>
                  <a:lnTo>
                    <a:pt x="1778094" y="65426"/>
                  </a:lnTo>
                  <a:cubicBezTo>
                    <a:pt x="1785783" y="67155"/>
                    <a:pt x="1788742" y="69720"/>
                    <a:pt x="1788742" y="74517"/>
                  </a:cubicBezTo>
                  <a:cubicBezTo>
                    <a:pt x="1788742" y="80318"/>
                    <a:pt x="1783499" y="84055"/>
                    <a:pt x="1775248" y="84055"/>
                  </a:cubicBezTo>
                  <a:cubicBezTo>
                    <a:pt x="1767446" y="84055"/>
                    <a:pt x="1762088" y="80821"/>
                    <a:pt x="1760699" y="75243"/>
                  </a:cubicBezTo>
                  <a:lnTo>
                    <a:pt x="1751050" y="75243"/>
                  </a:lnTo>
                  <a:cubicBezTo>
                    <a:pt x="1752106" y="85617"/>
                    <a:pt x="1761194" y="92032"/>
                    <a:pt x="1774916" y="92032"/>
                  </a:cubicBezTo>
                  <a:cubicBezTo>
                    <a:pt x="1789246" y="92032"/>
                    <a:pt x="1798553" y="84781"/>
                    <a:pt x="1798553" y="73625"/>
                  </a:cubicBezTo>
                  <a:cubicBezTo>
                    <a:pt x="1798553" y="64869"/>
                    <a:pt x="1793205" y="59737"/>
                    <a:pt x="1781434" y="57060"/>
                  </a:cubicBezTo>
                  <a:lnTo>
                    <a:pt x="1772908" y="55108"/>
                  </a:lnTo>
                  <a:cubicBezTo>
                    <a:pt x="1765323" y="53434"/>
                    <a:pt x="1762202" y="50812"/>
                    <a:pt x="1762202" y="46183"/>
                  </a:cubicBezTo>
                  <a:cubicBezTo>
                    <a:pt x="1762202" y="40661"/>
                    <a:pt x="1767160" y="37092"/>
                    <a:pt x="1774858" y="37092"/>
                  </a:cubicBezTo>
                  <a:cubicBezTo>
                    <a:pt x="1781938" y="37092"/>
                    <a:pt x="1787010" y="40326"/>
                    <a:pt x="1788133" y="45625"/>
                  </a:cubicBezTo>
                  <a:lnTo>
                    <a:pt x="1797268" y="45625"/>
                  </a:lnTo>
                  <a:cubicBezTo>
                    <a:pt x="1796155" y="35529"/>
                    <a:pt x="1787629" y="29227"/>
                    <a:pt x="1775030" y="29227"/>
                  </a:cubicBezTo>
                  <a:cubicBezTo>
                    <a:pt x="1761698" y="29227"/>
                    <a:pt x="1752782" y="36255"/>
                    <a:pt x="1752782" y="46741"/>
                  </a:cubicBezTo>
                  <a:close/>
                  <a:moveTo>
                    <a:pt x="10096" y="248318"/>
                  </a:moveTo>
                  <a:cubicBezTo>
                    <a:pt x="15616" y="248318"/>
                    <a:pt x="20183" y="243632"/>
                    <a:pt x="20183" y="237999"/>
                  </a:cubicBezTo>
                  <a:cubicBezTo>
                    <a:pt x="20183" y="232365"/>
                    <a:pt x="15616" y="227680"/>
                    <a:pt x="10096" y="227680"/>
                  </a:cubicBezTo>
                  <a:cubicBezTo>
                    <a:pt x="4577" y="227680"/>
                    <a:pt x="0" y="232365"/>
                    <a:pt x="0" y="237999"/>
                  </a:cubicBezTo>
                  <a:cubicBezTo>
                    <a:pt x="0" y="243632"/>
                    <a:pt x="4577" y="248318"/>
                    <a:pt x="10096" y="248318"/>
                  </a:cubicBezTo>
                  <a:close/>
                  <a:moveTo>
                    <a:pt x="10096" y="291154"/>
                  </a:moveTo>
                  <a:cubicBezTo>
                    <a:pt x="15616" y="291154"/>
                    <a:pt x="20183" y="286524"/>
                    <a:pt x="20183" y="280835"/>
                  </a:cubicBezTo>
                  <a:cubicBezTo>
                    <a:pt x="20183" y="275202"/>
                    <a:pt x="15616" y="270572"/>
                    <a:pt x="10096" y="270572"/>
                  </a:cubicBezTo>
                  <a:cubicBezTo>
                    <a:pt x="4577" y="270572"/>
                    <a:pt x="0" y="275202"/>
                    <a:pt x="0" y="280835"/>
                  </a:cubicBezTo>
                  <a:cubicBezTo>
                    <a:pt x="0" y="286524"/>
                    <a:pt x="4577" y="291154"/>
                    <a:pt x="10096" y="291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193"/>
            <p:cNvSpPr/>
            <p:nvPr/>
          </p:nvSpPr>
          <p:spPr>
            <a:xfrm>
              <a:off x="4796385" y="2821973"/>
              <a:ext cx="5385971" cy="3940946"/>
            </a:xfrm>
            <a:custGeom>
              <a:avLst/>
              <a:gdLst/>
              <a:ahLst/>
              <a:cxnLst/>
              <a:rect l="l" t="t" r="r" b="b"/>
              <a:pathLst>
                <a:path w="5385971" h="3940946" extrusionOk="0">
                  <a:moveTo>
                    <a:pt x="66611" y="19038"/>
                  </a:moveTo>
                  <a:lnTo>
                    <a:pt x="5319360" y="19038"/>
                  </a:lnTo>
                  <a:lnTo>
                    <a:pt x="5319360" y="0"/>
                  </a:lnTo>
                  <a:lnTo>
                    <a:pt x="66611" y="0"/>
                  </a:lnTo>
                  <a:lnTo>
                    <a:pt x="66611" y="19038"/>
                  </a:lnTo>
                  <a:close/>
                  <a:moveTo>
                    <a:pt x="5366940" y="66634"/>
                  </a:moveTo>
                  <a:lnTo>
                    <a:pt x="5366940" y="3874313"/>
                  </a:lnTo>
                  <a:lnTo>
                    <a:pt x="5385971" y="3874313"/>
                  </a:lnTo>
                  <a:lnTo>
                    <a:pt x="5385971" y="66634"/>
                  </a:lnTo>
                  <a:lnTo>
                    <a:pt x="5366940" y="66634"/>
                  </a:lnTo>
                  <a:close/>
                  <a:moveTo>
                    <a:pt x="5319360" y="3921909"/>
                  </a:moveTo>
                  <a:lnTo>
                    <a:pt x="66611" y="3921909"/>
                  </a:lnTo>
                  <a:lnTo>
                    <a:pt x="66611" y="3940947"/>
                  </a:lnTo>
                  <a:lnTo>
                    <a:pt x="5319360" y="3940947"/>
                  </a:lnTo>
                  <a:lnTo>
                    <a:pt x="5319360" y="3921909"/>
                  </a:lnTo>
                  <a:close/>
                  <a:moveTo>
                    <a:pt x="19032" y="3874313"/>
                  </a:moveTo>
                  <a:lnTo>
                    <a:pt x="19032" y="66634"/>
                  </a:lnTo>
                  <a:lnTo>
                    <a:pt x="0" y="66634"/>
                  </a:lnTo>
                  <a:lnTo>
                    <a:pt x="0" y="3874313"/>
                  </a:lnTo>
                  <a:lnTo>
                    <a:pt x="19032" y="3874313"/>
                  </a:lnTo>
                  <a:close/>
                  <a:moveTo>
                    <a:pt x="66611" y="3921909"/>
                  </a:moveTo>
                  <a:cubicBezTo>
                    <a:pt x="40334" y="3921909"/>
                    <a:pt x="19032" y="3900595"/>
                    <a:pt x="19032" y="3874313"/>
                  </a:cubicBezTo>
                  <a:lnTo>
                    <a:pt x="0" y="3874313"/>
                  </a:lnTo>
                  <a:cubicBezTo>
                    <a:pt x="0" y="3911114"/>
                    <a:pt x="29823" y="3940947"/>
                    <a:pt x="66611" y="3940947"/>
                  </a:cubicBezTo>
                  <a:lnTo>
                    <a:pt x="66611" y="3921909"/>
                  </a:lnTo>
                  <a:close/>
                  <a:moveTo>
                    <a:pt x="5366940" y="3874313"/>
                  </a:moveTo>
                  <a:cubicBezTo>
                    <a:pt x="5366940" y="3900595"/>
                    <a:pt x="5345634" y="3921909"/>
                    <a:pt x="5319360" y="3921909"/>
                  </a:cubicBezTo>
                  <a:lnTo>
                    <a:pt x="5319360" y="3940947"/>
                  </a:lnTo>
                  <a:cubicBezTo>
                    <a:pt x="5356149" y="3940947"/>
                    <a:pt x="5385971" y="3911114"/>
                    <a:pt x="5385971" y="3874313"/>
                  </a:cubicBezTo>
                  <a:lnTo>
                    <a:pt x="5366940" y="3874313"/>
                  </a:lnTo>
                  <a:close/>
                  <a:moveTo>
                    <a:pt x="5319360" y="19038"/>
                  </a:moveTo>
                  <a:cubicBezTo>
                    <a:pt x="5345634" y="19038"/>
                    <a:pt x="5366940" y="40348"/>
                    <a:pt x="5366940" y="66634"/>
                  </a:cubicBezTo>
                  <a:lnTo>
                    <a:pt x="5385971" y="66634"/>
                  </a:lnTo>
                  <a:cubicBezTo>
                    <a:pt x="5385971" y="29833"/>
                    <a:pt x="5356149" y="0"/>
                    <a:pt x="5319360" y="0"/>
                  </a:cubicBezTo>
                  <a:lnTo>
                    <a:pt x="5319360" y="19038"/>
                  </a:lnTo>
                  <a:close/>
                  <a:moveTo>
                    <a:pt x="66611" y="0"/>
                  </a:moveTo>
                  <a:cubicBezTo>
                    <a:pt x="29823" y="0"/>
                    <a:pt x="0" y="29833"/>
                    <a:pt x="0" y="66634"/>
                  </a:cubicBezTo>
                  <a:lnTo>
                    <a:pt x="19032" y="66634"/>
                  </a:lnTo>
                  <a:cubicBezTo>
                    <a:pt x="19032" y="40348"/>
                    <a:pt x="40334" y="19038"/>
                    <a:pt x="66611" y="19038"/>
                  </a:cubicBezTo>
                  <a:lnTo>
                    <a:pt x="66611" y="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3" name="Google Shape;3733;p193"/>
          <p:cNvSpPr/>
          <p:nvPr/>
        </p:nvSpPr>
        <p:spPr>
          <a:xfrm>
            <a:off x="324340" y="781050"/>
            <a:ext cx="4219500" cy="3036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193"/>
          <p:cNvSpPr/>
          <p:nvPr/>
        </p:nvSpPr>
        <p:spPr>
          <a:xfrm>
            <a:off x="1012845" y="1125506"/>
            <a:ext cx="2819400" cy="2241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5" name="Google Shape;3735;p19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736" name="Google Shape;3736;p19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737" name="Google Shape;3737;p19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738" name="Google Shape;3738;p19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739" name="Google Shape;3739;p19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740" name="Google Shape;3740;p19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741" name="Google Shape;3741;p19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742" name="Google Shape;3742;p19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743" name="Google Shape;3743;p19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744" name="Google Shape;3744;p19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745" name="Google Shape;3745;p19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746" name="Google Shape;3746;p19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747" name="Google Shape;3747;p19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748" name="Google Shape;3748;p19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749" name="Google Shape;3749;p19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750" name="Google Shape;3750;p19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751" name="Google Shape;3751;p193"/>
          <p:cNvSpPr txBox="1">
            <a:spLocks noGrp="1"/>
          </p:cNvSpPr>
          <p:nvPr>
            <p:ph type="subTitle" idx="1"/>
          </p:nvPr>
        </p:nvSpPr>
        <p:spPr>
          <a:xfrm>
            <a:off x="457200" y="832104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52" name="Google Shape;3752;p193"/>
          <p:cNvSpPr txBox="1">
            <a:spLocks noGrp="1"/>
          </p:cNvSpPr>
          <p:nvPr>
            <p:ph type="subTitle" idx="2"/>
          </p:nvPr>
        </p:nvSpPr>
        <p:spPr>
          <a:xfrm>
            <a:off x="1014984" y="1170432"/>
            <a:ext cx="397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3753" name="Google Shape;3753;p193"/>
          <p:cNvSpPr txBox="1">
            <a:spLocks noGrp="1"/>
          </p:cNvSpPr>
          <p:nvPr>
            <p:ph type="subTitle" idx="3"/>
          </p:nvPr>
        </p:nvSpPr>
        <p:spPr>
          <a:xfrm>
            <a:off x="1014984" y="1389888"/>
            <a:ext cx="3977700" cy="27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3754" name="Google Shape;3754;p193"/>
          <p:cNvSpPr txBox="1">
            <a:spLocks noGrp="1"/>
          </p:cNvSpPr>
          <p:nvPr>
            <p:ph type="subTitle" idx="4"/>
          </p:nvPr>
        </p:nvSpPr>
        <p:spPr>
          <a:xfrm>
            <a:off x="5629656" y="2267712"/>
            <a:ext cx="30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55" name="Google Shape;3755;p193"/>
          <p:cNvSpPr txBox="1">
            <a:spLocks noGrp="1"/>
          </p:cNvSpPr>
          <p:nvPr>
            <p:ph type="subTitle" idx="5"/>
          </p:nvPr>
        </p:nvSpPr>
        <p:spPr>
          <a:xfrm>
            <a:off x="5629656" y="2511552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. Two quotes">
  <p:cSld name="Two quotes"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p197"/>
          <p:cNvSpPr/>
          <p:nvPr/>
        </p:nvSpPr>
        <p:spPr>
          <a:xfrm>
            <a:off x="4660600" y="742950"/>
            <a:ext cx="3657600" cy="3657600"/>
          </a:xfrm>
          <a:prstGeom prst="roundRect">
            <a:avLst>
              <a:gd name="adj" fmla="val 2079"/>
            </a:avLst>
          </a:prstGeom>
          <a:gradFill>
            <a:gsLst>
              <a:gs pos="0">
                <a:schemeClr val="accent4"/>
              </a:gs>
              <a:gs pos="62000">
                <a:schemeClr val="accen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9" name="Google Shape;3779;p197"/>
          <p:cNvSpPr txBox="1"/>
          <p:nvPr/>
        </p:nvSpPr>
        <p:spPr>
          <a:xfrm>
            <a:off x="4858455" y="777997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>
              <a:solidFill>
                <a:schemeClr val="lt2"/>
              </a:solidFill>
            </a:endParaRPr>
          </a:p>
        </p:txBody>
      </p:sp>
      <p:grpSp>
        <p:nvGrpSpPr>
          <p:cNvPr id="3780" name="Google Shape;3780;p19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781" name="Google Shape;3781;p19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782" name="Google Shape;3782;p19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783" name="Google Shape;3783;p19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784" name="Google Shape;3784;p19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785" name="Google Shape;3785;p19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786" name="Google Shape;3786;p19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787" name="Google Shape;3787;p19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788" name="Google Shape;3788;p19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789" name="Google Shape;3789;p19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790" name="Google Shape;3790;p19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791" name="Google Shape;3791;p19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792" name="Google Shape;3792;p19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793" name="Google Shape;3793;p19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794" name="Google Shape;3794;p19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795" name="Google Shape;3795;p19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796" name="Google Shape;3796;p197"/>
          <p:cNvSpPr txBox="1">
            <a:spLocks noGrp="1"/>
          </p:cNvSpPr>
          <p:nvPr>
            <p:ph type="subTitle" idx="1"/>
          </p:nvPr>
        </p:nvSpPr>
        <p:spPr>
          <a:xfrm>
            <a:off x="4823501" y="1689150"/>
            <a:ext cx="33375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97" name="Google Shape;3797;p197"/>
          <p:cNvSpPr txBox="1">
            <a:spLocks noGrp="1"/>
          </p:cNvSpPr>
          <p:nvPr>
            <p:ph type="subTitle" idx="2"/>
          </p:nvPr>
        </p:nvSpPr>
        <p:spPr>
          <a:xfrm>
            <a:off x="4823501" y="3774000"/>
            <a:ext cx="3337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798" name="Google Shape;3798;p197"/>
          <p:cNvSpPr/>
          <p:nvPr/>
        </p:nvSpPr>
        <p:spPr>
          <a:xfrm>
            <a:off x="825800" y="742950"/>
            <a:ext cx="3657600" cy="3657600"/>
          </a:xfrm>
          <a:prstGeom prst="roundRect">
            <a:avLst>
              <a:gd name="adj" fmla="val 2079"/>
            </a:avLst>
          </a:prstGeom>
          <a:gradFill>
            <a:gsLst>
              <a:gs pos="0">
                <a:schemeClr val="accent1"/>
              </a:gs>
              <a:gs pos="47000">
                <a:schemeClr val="accent5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9" name="Google Shape;3799;p197"/>
          <p:cNvSpPr txBox="1"/>
          <p:nvPr/>
        </p:nvSpPr>
        <p:spPr>
          <a:xfrm>
            <a:off x="1023655" y="777997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>
              <a:solidFill>
                <a:schemeClr val="lt2"/>
              </a:solidFill>
            </a:endParaRPr>
          </a:p>
        </p:txBody>
      </p:sp>
      <p:sp>
        <p:nvSpPr>
          <p:cNvPr id="3800" name="Google Shape;3800;p197"/>
          <p:cNvSpPr txBox="1">
            <a:spLocks noGrp="1"/>
          </p:cNvSpPr>
          <p:nvPr>
            <p:ph type="subTitle" idx="3"/>
          </p:nvPr>
        </p:nvSpPr>
        <p:spPr>
          <a:xfrm>
            <a:off x="988701" y="1689150"/>
            <a:ext cx="33375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01" name="Google Shape;3801;p197"/>
          <p:cNvSpPr txBox="1">
            <a:spLocks noGrp="1"/>
          </p:cNvSpPr>
          <p:nvPr>
            <p:ph type="subTitle" idx="4"/>
          </p:nvPr>
        </p:nvSpPr>
        <p:spPr>
          <a:xfrm>
            <a:off x="988701" y="3774000"/>
            <a:ext cx="3337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3. Two quotes">
  <p:cSld name="Two quotes_1">
    <p:spTree>
      <p:nvGrpSpPr>
        <p:cNvPr id="1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p198"/>
          <p:cNvSpPr/>
          <p:nvPr/>
        </p:nvSpPr>
        <p:spPr>
          <a:xfrm>
            <a:off x="4660600" y="742950"/>
            <a:ext cx="3657600" cy="3657600"/>
          </a:xfrm>
          <a:prstGeom prst="roundRect">
            <a:avLst>
              <a:gd name="adj" fmla="val 2079"/>
            </a:avLst>
          </a:prstGeom>
          <a:gradFill>
            <a:gsLst>
              <a:gs pos="0">
                <a:schemeClr val="accent3"/>
              </a:gs>
              <a:gs pos="61000">
                <a:schemeClr val="accent6"/>
              </a:gs>
              <a:gs pos="100000">
                <a:schemeClr val="accent6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4" name="Google Shape;3804;p198"/>
          <p:cNvSpPr txBox="1"/>
          <p:nvPr/>
        </p:nvSpPr>
        <p:spPr>
          <a:xfrm>
            <a:off x="4858455" y="777997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>
              <a:solidFill>
                <a:schemeClr val="lt2"/>
              </a:solidFill>
            </a:endParaRPr>
          </a:p>
        </p:txBody>
      </p:sp>
      <p:grpSp>
        <p:nvGrpSpPr>
          <p:cNvPr id="3805" name="Google Shape;3805;p19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806" name="Google Shape;3806;p19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807" name="Google Shape;3807;p19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808" name="Google Shape;3808;p19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809" name="Google Shape;3809;p19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810" name="Google Shape;3810;p19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811" name="Google Shape;3811;p19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812" name="Google Shape;3812;p19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813" name="Google Shape;3813;p19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814" name="Google Shape;3814;p19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815" name="Google Shape;3815;p19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816" name="Google Shape;3816;p19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817" name="Google Shape;3817;p19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818" name="Google Shape;3818;p19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819" name="Google Shape;3819;p19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820" name="Google Shape;3820;p19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821" name="Google Shape;3821;p198"/>
          <p:cNvSpPr txBox="1">
            <a:spLocks noGrp="1"/>
          </p:cNvSpPr>
          <p:nvPr>
            <p:ph type="subTitle" idx="1"/>
          </p:nvPr>
        </p:nvSpPr>
        <p:spPr>
          <a:xfrm>
            <a:off x="4823501" y="1689150"/>
            <a:ext cx="33375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22" name="Google Shape;3822;p198"/>
          <p:cNvSpPr txBox="1">
            <a:spLocks noGrp="1"/>
          </p:cNvSpPr>
          <p:nvPr>
            <p:ph type="subTitle" idx="2"/>
          </p:nvPr>
        </p:nvSpPr>
        <p:spPr>
          <a:xfrm>
            <a:off x="4823501" y="3774000"/>
            <a:ext cx="3337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23" name="Google Shape;3823;p198"/>
          <p:cNvSpPr/>
          <p:nvPr/>
        </p:nvSpPr>
        <p:spPr>
          <a:xfrm>
            <a:off x="825800" y="742950"/>
            <a:ext cx="3657600" cy="3657600"/>
          </a:xfrm>
          <a:prstGeom prst="roundRect">
            <a:avLst>
              <a:gd name="adj" fmla="val 2079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4" name="Google Shape;3824;p198"/>
          <p:cNvSpPr txBox="1"/>
          <p:nvPr/>
        </p:nvSpPr>
        <p:spPr>
          <a:xfrm>
            <a:off x="1023655" y="777997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>
              <a:solidFill>
                <a:schemeClr val="lt2"/>
              </a:solidFill>
            </a:endParaRPr>
          </a:p>
        </p:txBody>
      </p:sp>
      <p:sp>
        <p:nvSpPr>
          <p:cNvPr id="3825" name="Google Shape;3825;p198"/>
          <p:cNvSpPr txBox="1">
            <a:spLocks noGrp="1"/>
          </p:cNvSpPr>
          <p:nvPr>
            <p:ph type="subTitle" idx="3"/>
          </p:nvPr>
        </p:nvSpPr>
        <p:spPr>
          <a:xfrm>
            <a:off x="988701" y="1689150"/>
            <a:ext cx="33375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26" name="Google Shape;3826;p198"/>
          <p:cNvSpPr txBox="1">
            <a:spLocks noGrp="1"/>
          </p:cNvSpPr>
          <p:nvPr>
            <p:ph type="subTitle" idx="4"/>
          </p:nvPr>
        </p:nvSpPr>
        <p:spPr>
          <a:xfrm>
            <a:off x="988701" y="3774000"/>
            <a:ext cx="3337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. One tweet">
  <p:cSld name="One tweet">
    <p:spTree>
      <p:nvGrpSpPr>
        <p:cNvPr id="1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8" name="Google Shape;3828;p199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1342" y="1930067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9" name="Google Shape;3829;p19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830" name="Google Shape;3830;p19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831" name="Google Shape;3831;p19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832" name="Google Shape;3832;p19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833" name="Google Shape;3833;p19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834" name="Google Shape;3834;p19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835" name="Google Shape;3835;p19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836" name="Google Shape;3836;p19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837" name="Google Shape;3837;p19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838" name="Google Shape;3838;p19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839" name="Google Shape;3839;p19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840" name="Google Shape;3840;p19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841" name="Google Shape;3841;p19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842" name="Google Shape;3842;p19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843" name="Google Shape;3843;p19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844" name="Google Shape;3844;p19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845" name="Google Shape;3845;p199"/>
          <p:cNvSpPr txBox="1">
            <a:spLocks noGrp="1"/>
          </p:cNvSpPr>
          <p:nvPr>
            <p:ph type="subTitle" idx="1"/>
          </p:nvPr>
        </p:nvSpPr>
        <p:spPr>
          <a:xfrm>
            <a:off x="2359150" y="2286000"/>
            <a:ext cx="44166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46" name="Google Shape;3846;p199"/>
          <p:cNvSpPr txBox="1">
            <a:spLocks noGrp="1"/>
          </p:cNvSpPr>
          <p:nvPr>
            <p:ph type="subTitle" idx="2"/>
          </p:nvPr>
        </p:nvSpPr>
        <p:spPr>
          <a:xfrm>
            <a:off x="2359152" y="3099816"/>
            <a:ext cx="4416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3847" name="Google Shape;3847;p199"/>
          <p:cNvSpPr txBox="1">
            <a:spLocks noGrp="1"/>
          </p:cNvSpPr>
          <p:nvPr>
            <p:ph type="subTitle" idx="3"/>
          </p:nvPr>
        </p:nvSpPr>
        <p:spPr>
          <a:xfrm>
            <a:off x="2734050" y="1892800"/>
            <a:ext cx="4416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. One tweet with photo">
  <p:cSld name="One tweet with photo"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200"/>
          <p:cNvSpPr>
            <a:spLocks noGrp="1"/>
          </p:cNvSpPr>
          <p:nvPr>
            <p:ph type="pic" idx="2"/>
          </p:nvPr>
        </p:nvSpPr>
        <p:spPr>
          <a:xfrm>
            <a:off x="1161493" y="1645831"/>
            <a:ext cx="1714500" cy="1714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A371F7"/>
            </a:solidFill>
            <a:prstDash val="solid"/>
            <a:round/>
            <a:headEnd type="none" w="sm" len="sm"/>
            <a:tailEnd type="none" w="sm" len="sm"/>
          </a:ln>
          <a:effectLst>
            <a:reflection stA="15000" endPos="25000" fadeDir="5400012" sy="-100000" algn="bl" rotWithShape="0"/>
          </a:effectLst>
        </p:spPr>
      </p:sp>
      <p:pic>
        <p:nvPicPr>
          <p:cNvPr id="3850" name="Google Shape;3850;p200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7689" y="1889336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1" name="Google Shape;3851;p20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852" name="Google Shape;3852;p20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853" name="Google Shape;3853;p20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854" name="Google Shape;3854;p20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855" name="Google Shape;3855;p20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856" name="Google Shape;3856;p20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857" name="Google Shape;3857;p20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858" name="Google Shape;3858;p20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859" name="Google Shape;3859;p20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860" name="Google Shape;3860;p20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861" name="Google Shape;3861;p20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862" name="Google Shape;3862;p20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863" name="Google Shape;3863;p20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864" name="Google Shape;3864;p20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865" name="Google Shape;3865;p20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866" name="Google Shape;3866;p20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867" name="Google Shape;3867;p200"/>
          <p:cNvSpPr txBox="1">
            <a:spLocks noGrp="1"/>
          </p:cNvSpPr>
          <p:nvPr>
            <p:ph type="subTitle" idx="1"/>
          </p:nvPr>
        </p:nvSpPr>
        <p:spPr>
          <a:xfrm>
            <a:off x="3346704" y="2240280"/>
            <a:ext cx="43251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68" name="Google Shape;3868;p200"/>
          <p:cNvSpPr txBox="1">
            <a:spLocks noGrp="1"/>
          </p:cNvSpPr>
          <p:nvPr>
            <p:ph type="subTitle" idx="3"/>
          </p:nvPr>
        </p:nvSpPr>
        <p:spPr>
          <a:xfrm>
            <a:off x="3346704" y="3063240"/>
            <a:ext cx="43251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69" name="Google Shape;3869;p200"/>
          <p:cNvSpPr txBox="1">
            <a:spLocks noGrp="1"/>
          </p:cNvSpPr>
          <p:nvPr>
            <p:ph type="subTitle" idx="4"/>
          </p:nvPr>
        </p:nvSpPr>
        <p:spPr>
          <a:xfrm>
            <a:off x="3721599" y="1828900"/>
            <a:ext cx="4368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6. Two tweets">
  <p:cSld name="Two tweets"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1" name="Google Shape;3871;p201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214" y="1839723"/>
            <a:ext cx="276860" cy="2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2" name="Google Shape;3872;p201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5625" y="1839723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3" name="Google Shape;3873;p20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874" name="Google Shape;3874;p20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875" name="Google Shape;3875;p20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876" name="Google Shape;3876;p20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877" name="Google Shape;3877;p20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878" name="Google Shape;3878;p20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879" name="Google Shape;3879;p20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880" name="Google Shape;3880;p20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881" name="Google Shape;3881;p20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882" name="Google Shape;3882;p20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883" name="Google Shape;3883;p20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884" name="Google Shape;3884;p20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885" name="Google Shape;3885;p20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886" name="Google Shape;3886;p20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887" name="Google Shape;3887;p20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888" name="Google Shape;3888;p20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889" name="Google Shape;3889;p201"/>
          <p:cNvSpPr txBox="1">
            <a:spLocks noGrp="1"/>
          </p:cNvSpPr>
          <p:nvPr>
            <p:ph type="subTitle" idx="1"/>
          </p:nvPr>
        </p:nvSpPr>
        <p:spPr>
          <a:xfrm>
            <a:off x="676656" y="2194560"/>
            <a:ext cx="351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90" name="Google Shape;3890;p201"/>
          <p:cNvSpPr txBox="1">
            <a:spLocks noGrp="1"/>
          </p:cNvSpPr>
          <p:nvPr>
            <p:ph type="subTitle" idx="2"/>
          </p:nvPr>
        </p:nvSpPr>
        <p:spPr>
          <a:xfrm>
            <a:off x="676656" y="3191256"/>
            <a:ext cx="35112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91" name="Google Shape;3891;p201"/>
          <p:cNvSpPr txBox="1">
            <a:spLocks noGrp="1"/>
          </p:cNvSpPr>
          <p:nvPr>
            <p:ph type="subTitle" idx="3"/>
          </p:nvPr>
        </p:nvSpPr>
        <p:spPr>
          <a:xfrm>
            <a:off x="1060704" y="1801368"/>
            <a:ext cx="31455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92" name="Google Shape;3892;p201"/>
          <p:cNvSpPr txBox="1">
            <a:spLocks noGrp="1"/>
          </p:cNvSpPr>
          <p:nvPr>
            <p:ph type="subTitle" idx="4"/>
          </p:nvPr>
        </p:nvSpPr>
        <p:spPr>
          <a:xfrm>
            <a:off x="5000456" y="2187648"/>
            <a:ext cx="351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93" name="Google Shape;3893;p201"/>
          <p:cNvSpPr txBox="1">
            <a:spLocks noGrp="1"/>
          </p:cNvSpPr>
          <p:nvPr>
            <p:ph type="subTitle" idx="5"/>
          </p:nvPr>
        </p:nvSpPr>
        <p:spPr>
          <a:xfrm>
            <a:off x="5000456" y="3184344"/>
            <a:ext cx="35112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894" name="Google Shape;3894;p201"/>
          <p:cNvSpPr txBox="1">
            <a:spLocks noGrp="1"/>
          </p:cNvSpPr>
          <p:nvPr>
            <p:ph type="subTitle" idx="6"/>
          </p:nvPr>
        </p:nvSpPr>
        <p:spPr>
          <a:xfrm>
            <a:off x="5384504" y="1794456"/>
            <a:ext cx="31455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. Product x ROI">
  <p:cSld name="Product x ROI">
    <p:spTree>
      <p:nvGrpSpPr>
        <p:cNvPr id="1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6" name="Google Shape;3896;p20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897" name="Google Shape;3897;p20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898" name="Google Shape;3898;p20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899" name="Google Shape;3899;p20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900" name="Google Shape;3900;p20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901" name="Google Shape;3901;p20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902" name="Google Shape;3902;p20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903" name="Google Shape;3903;p20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904" name="Google Shape;3904;p20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905" name="Google Shape;3905;p20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906" name="Google Shape;3906;p20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907" name="Google Shape;3907;p20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908" name="Google Shape;3908;p20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909" name="Google Shape;3909;p20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910" name="Google Shape;3910;p20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911" name="Google Shape;3911;p20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912" name="Google Shape;3912;p202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3" name="Google Shape;3913;p202"/>
          <p:cNvSpPr txBox="1">
            <a:spLocks noGrp="1"/>
          </p:cNvSpPr>
          <p:nvPr>
            <p:ph type="subTitle" idx="1"/>
          </p:nvPr>
        </p:nvSpPr>
        <p:spPr>
          <a:xfrm>
            <a:off x="338328" y="201168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14" name="Google Shape;3914;p202"/>
          <p:cNvSpPr txBox="1">
            <a:spLocks noGrp="1"/>
          </p:cNvSpPr>
          <p:nvPr>
            <p:ph type="subTitle" idx="2"/>
          </p:nvPr>
        </p:nvSpPr>
        <p:spPr>
          <a:xfrm>
            <a:off x="338328" y="233172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15" name="Google Shape;3915;p202"/>
          <p:cNvSpPr txBox="1"/>
          <p:nvPr/>
        </p:nvSpPr>
        <p:spPr>
          <a:xfrm>
            <a:off x="2999232" y="2011680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16" name="Google Shape;3916;p202"/>
          <p:cNvSpPr txBox="1"/>
          <p:nvPr/>
        </p:nvSpPr>
        <p:spPr>
          <a:xfrm>
            <a:off x="338328" y="169164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Benefits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17" name="Google Shape;3917;p202"/>
          <p:cNvSpPr txBox="1">
            <a:spLocks noGrp="1"/>
          </p:cNvSpPr>
          <p:nvPr>
            <p:ph type="subTitle" idx="3"/>
          </p:nvPr>
        </p:nvSpPr>
        <p:spPr>
          <a:xfrm>
            <a:off x="3474720" y="200253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18" name="Google Shape;3918;p202"/>
          <p:cNvSpPr txBox="1">
            <a:spLocks noGrp="1"/>
          </p:cNvSpPr>
          <p:nvPr>
            <p:ph type="subTitle" idx="4"/>
          </p:nvPr>
        </p:nvSpPr>
        <p:spPr>
          <a:xfrm>
            <a:off x="3474720" y="232257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19" name="Google Shape;3919;p202"/>
          <p:cNvSpPr txBox="1"/>
          <p:nvPr/>
        </p:nvSpPr>
        <p:spPr>
          <a:xfrm>
            <a:off x="3474720" y="168249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Cost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920" name="Google Shape;3920;p202"/>
          <p:cNvSpPr txBox="1"/>
          <p:nvPr/>
        </p:nvSpPr>
        <p:spPr>
          <a:xfrm>
            <a:off x="6181344" y="2039112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=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21" name="Google Shape;3921;p202"/>
          <p:cNvSpPr txBox="1">
            <a:spLocks noGrp="1"/>
          </p:cNvSpPr>
          <p:nvPr>
            <p:ph type="subTitle" idx="5"/>
          </p:nvPr>
        </p:nvSpPr>
        <p:spPr>
          <a:xfrm>
            <a:off x="6858000" y="2020824"/>
            <a:ext cx="1947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. Product x ROI x 2">
  <p:cSld name="Product x ROI x 2">
    <p:spTree>
      <p:nvGrpSpPr>
        <p:cNvPr id="1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3" name="Google Shape;3923;p203"/>
          <p:cNvCxnSpPr/>
          <p:nvPr/>
        </p:nvCxnSpPr>
        <p:spPr>
          <a:xfrm>
            <a:off x="334089" y="3719539"/>
            <a:ext cx="24576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4" name="Google Shape;3924;p203"/>
          <p:cNvCxnSpPr/>
          <p:nvPr/>
        </p:nvCxnSpPr>
        <p:spPr>
          <a:xfrm>
            <a:off x="3472651" y="3724327"/>
            <a:ext cx="24576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25" name="Google Shape;3925;p20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926" name="Google Shape;3926;p20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927" name="Google Shape;3927;p20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928" name="Google Shape;3928;p20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929" name="Google Shape;3929;p20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930" name="Google Shape;3930;p20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931" name="Google Shape;3931;p20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932" name="Google Shape;3932;p20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933" name="Google Shape;3933;p20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934" name="Google Shape;3934;p20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935" name="Google Shape;3935;p20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936" name="Google Shape;3936;p20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937" name="Google Shape;3937;p20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938" name="Google Shape;3938;p20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939" name="Google Shape;3939;p20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940" name="Google Shape;3940;p20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941" name="Google Shape;3941;p203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2" name="Google Shape;3942;p203"/>
          <p:cNvSpPr txBox="1">
            <a:spLocks noGrp="1"/>
          </p:cNvSpPr>
          <p:nvPr>
            <p:ph type="subTitle" idx="1"/>
          </p:nvPr>
        </p:nvSpPr>
        <p:spPr>
          <a:xfrm>
            <a:off x="338328" y="201168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3" name="Google Shape;3943;p203"/>
          <p:cNvSpPr txBox="1">
            <a:spLocks noGrp="1"/>
          </p:cNvSpPr>
          <p:nvPr>
            <p:ph type="subTitle" idx="2"/>
          </p:nvPr>
        </p:nvSpPr>
        <p:spPr>
          <a:xfrm>
            <a:off x="338328" y="233172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44" name="Google Shape;3944;p203"/>
          <p:cNvSpPr txBox="1"/>
          <p:nvPr/>
        </p:nvSpPr>
        <p:spPr>
          <a:xfrm>
            <a:off x="338328" y="169164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Benefits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45" name="Google Shape;3945;p203"/>
          <p:cNvSpPr txBox="1">
            <a:spLocks noGrp="1"/>
          </p:cNvSpPr>
          <p:nvPr>
            <p:ph type="subTitle" idx="3"/>
          </p:nvPr>
        </p:nvSpPr>
        <p:spPr>
          <a:xfrm>
            <a:off x="3474720" y="200253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6" name="Google Shape;3946;p203"/>
          <p:cNvSpPr txBox="1">
            <a:spLocks noGrp="1"/>
          </p:cNvSpPr>
          <p:nvPr>
            <p:ph type="subTitle" idx="4"/>
          </p:nvPr>
        </p:nvSpPr>
        <p:spPr>
          <a:xfrm>
            <a:off x="3474720" y="232257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47" name="Google Shape;3947;p203"/>
          <p:cNvSpPr txBox="1"/>
          <p:nvPr/>
        </p:nvSpPr>
        <p:spPr>
          <a:xfrm>
            <a:off x="3474720" y="168249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Cost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948" name="Google Shape;3948;p203"/>
          <p:cNvSpPr txBox="1">
            <a:spLocks noGrp="1"/>
          </p:cNvSpPr>
          <p:nvPr>
            <p:ph type="subTitle" idx="5"/>
          </p:nvPr>
        </p:nvSpPr>
        <p:spPr>
          <a:xfrm>
            <a:off x="6858000" y="3858768"/>
            <a:ext cx="1947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9" name="Google Shape;3949;p203"/>
          <p:cNvSpPr txBox="1">
            <a:spLocks noGrp="1"/>
          </p:cNvSpPr>
          <p:nvPr>
            <p:ph type="subTitle" idx="6"/>
          </p:nvPr>
        </p:nvSpPr>
        <p:spPr>
          <a:xfrm>
            <a:off x="338328" y="295351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0" name="Google Shape;3950;p203"/>
          <p:cNvSpPr txBox="1">
            <a:spLocks noGrp="1"/>
          </p:cNvSpPr>
          <p:nvPr>
            <p:ph type="subTitle" idx="7"/>
          </p:nvPr>
        </p:nvSpPr>
        <p:spPr>
          <a:xfrm>
            <a:off x="338328" y="327355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51" name="Google Shape;3951;p203"/>
          <p:cNvSpPr txBox="1">
            <a:spLocks noGrp="1"/>
          </p:cNvSpPr>
          <p:nvPr>
            <p:ph type="subTitle" idx="8"/>
          </p:nvPr>
        </p:nvSpPr>
        <p:spPr>
          <a:xfrm>
            <a:off x="3474720" y="2944368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2" name="Google Shape;3952;p203"/>
          <p:cNvSpPr txBox="1">
            <a:spLocks noGrp="1"/>
          </p:cNvSpPr>
          <p:nvPr>
            <p:ph type="subTitle" idx="9"/>
          </p:nvPr>
        </p:nvSpPr>
        <p:spPr>
          <a:xfrm>
            <a:off x="3474720" y="3264408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53" name="Google Shape;3953;p203"/>
          <p:cNvSpPr txBox="1">
            <a:spLocks noGrp="1"/>
          </p:cNvSpPr>
          <p:nvPr>
            <p:ph type="subTitle" idx="13"/>
          </p:nvPr>
        </p:nvSpPr>
        <p:spPr>
          <a:xfrm>
            <a:off x="338328" y="387705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4" name="Google Shape;3954;p203"/>
          <p:cNvSpPr txBox="1">
            <a:spLocks noGrp="1"/>
          </p:cNvSpPr>
          <p:nvPr>
            <p:ph type="subTitle" idx="14"/>
          </p:nvPr>
        </p:nvSpPr>
        <p:spPr>
          <a:xfrm>
            <a:off x="3474720" y="386791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5" name="Google Shape;3955;p203"/>
          <p:cNvSpPr txBox="1"/>
          <p:nvPr/>
        </p:nvSpPr>
        <p:spPr>
          <a:xfrm>
            <a:off x="2999232" y="2011680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56" name="Google Shape;3956;p203"/>
          <p:cNvSpPr txBox="1"/>
          <p:nvPr/>
        </p:nvSpPr>
        <p:spPr>
          <a:xfrm>
            <a:off x="6181344" y="3877056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=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. Three large numbers">
  <p:cSld name="Three large numbers">
    <p:spTree>
      <p:nvGrpSpPr>
        <p:cNvPr id="1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8" name="Google Shape;3978;p20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979" name="Google Shape;3979;p20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980" name="Google Shape;3980;p20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981" name="Google Shape;3981;p20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982" name="Google Shape;3982;p20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983" name="Google Shape;3983;p20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984" name="Google Shape;3984;p20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985" name="Google Shape;3985;p20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986" name="Google Shape;3986;p20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987" name="Google Shape;3987;p20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988" name="Google Shape;3988;p20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989" name="Google Shape;3989;p20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990" name="Google Shape;3990;p20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991" name="Google Shape;3991;p20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992" name="Google Shape;3992;p20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993" name="Google Shape;3993;p20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994" name="Google Shape;3994;p205"/>
          <p:cNvSpPr txBox="1">
            <a:spLocks noGrp="1"/>
          </p:cNvSpPr>
          <p:nvPr>
            <p:ph type="subTitle" idx="1"/>
          </p:nvPr>
        </p:nvSpPr>
        <p:spPr>
          <a:xfrm>
            <a:off x="182880" y="2093976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95" name="Google Shape;3995;p205"/>
          <p:cNvSpPr txBox="1">
            <a:spLocks noGrp="1"/>
          </p:cNvSpPr>
          <p:nvPr>
            <p:ph type="subTitle" idx="2"/>
          </p:nvPr>
        </p:nvSpPr>
        <p:spPr>
          <a:xfrm>
            <a:off x="182880" y="3081528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96" name="Google Shape;3996;p205"/>
          <p:cNvSpPr txBox="1">
            <a:spLocks noGrp="1"/>
          </p:cNvSpPr>
          <p:nvPr>
            <p:ph type="subTitle" idx="3"/>
          </p:nvPr>
        </p:nvSpPr>
        <p:spPr>
          <a:xfrm>
            <a:off x="182880" y="1792224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97" name="Google Shape;3997;p205"/>
          <p:cNvSpPr txBox="1">
            <a:spLocks noGrp="1"/>
          </p:cNvSpPr>
          <p:nvPr>
            <p:ph type="subTitle" idx="4"/>
          </p:nvPr>
        </p:nvSpPr>
        <p:spPr>
          <a:xfrm>
            <a:off x="3204900" y="2107626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998" name="Google Shape;3998;p205"/>
          <p:cNvSpPr txBox="1">
            <a:spLocks noGrp="1"/>
          </p:cNvSpPr>
          <p:nvPr>
            <p:ph type="subTitle" idx="5"/>
          </p:nvPr>
        </p:nvSpPr>
        <p:spPr>
          <a:xfrm>
            <a:off x="3204900" y="3095178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99" name="Google Shape;3999;p205"/>
          <p:cNvSpPr txBox="1">
            <a:spLocks noGrp="1"/>
          </p:cNvSpPr>
          <p:nvPr>
            <p:ph type="subTitle" idx="6"/>
          </p:nvPr>
        </p:nvSpPr>
        <p:spPr>
          <a:xfrm>
            <a:off x="3204900" y="1805874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00" name="Google Shape;4000;p205"/>
          <p:cNvSpPr txBox="1">
            <a:spLocks noGrp="1"/>
          </p:cNvSpPr>
          <p:nvPr>
            <p:ph type="subTitle" idx="7"/>
          </p:nvPr>
        </p:nvSpPr>
        <p:spPr>
          <a:xfrm>
            <a:off x="6227064" y="2105400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001" name="Google Shape;4001;p205"/>
          <p:cNvSpPr txBox="1">
            <a:spLocks noGrp="1"/>
          </p:cNvSpPr>
          <p:nvPr>
            <p:ph type="subTitle" idx="8"/>
          </p:nvPr>
        </p:nvSpPr>
        <p:spPr>
          <a:xfrm>
            <a:off x="6227064" y="3092952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02" name="Google Shape;4002;p205"/>
          <p:cNvSpPr txBox="1">
            <a:spLocks noGrp="1"/>
          </p:cNvSpPr>
          <p:nvPr>
            <p:ph type="subTitle" idx="9"/>
          </p:nvPr>
        </p:nvSpPr>
        <p:spPr>
          <a:xfrm>
            <a:off x="6227064" y="1803648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Agenda_3 points">
  <p:cSld name="Agenda_3 point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0"/>
          <p:cNvCxnSpPr/>
          <p:nvPr/>
        </p:nvCxnSpPr>
        <p:spPr>
          <a:xfrm>
            <a:off x="815406" y="2023185"/>
            <a:ext cx="0" cy="136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0"/>
          <p:cNvSpPr/>
          <p:nvPr/>
        </p:nvSpPr>
        <p:spPr>
          <a:xfrm>
            <a:off x="601094" y="18661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601094" y="241046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601094" y="29548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2" name="Google Shape;182;p20" descr="A picture containing indoor, li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8622">
            <a:off x="2891041" y="1521330"/>
            <a:ext cx="8425463" cy="51079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9157716" y="3866418"/>
            <a:ext cx="1161900" cy="1947600"/>
          </a:xfrm>
          <a:prstGeom prst="rect">
            <a:avLst/>
          </a:prstGeom>
          <a:solidFill>
            <a:srgbClr val="282828"/>
          </a:solidFill>
          <a:ln w="508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9160002" y="3209544"/>
            <a:ext cx="1871700" cy="30312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8445627" y="5161041"/>
            <a:ext cx="1428900" cy="8664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601094" y="486706"/>
            <a:ext cx="68745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87" name="Google Shape;187;p2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88" name="Google Shape;188;p2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89" name="Google Shape;189;p2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94" name="Google Shape;194;p2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01" name="Google Shape;201;p2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03" name="Google Shape;203;p20"/>
          <p:cNvSpPr txBox="1">
            <a:spLocks noGrp="1"/>
          </p:cNvSpPr>
          <p:nvPr>
            <p:ph type="subTitle" idx="1"/>
          </p:nvPr>
        </p:nvSpPr>
        <p:spPr>
          <a:xfrm>
            <a:off x="1225296" y="1938528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ubTitle" idx="2"/>
          </p:nvPr>
        </p:nvSpPr>
        <p:spPr>
          <a:xfrm>
            <a:off x="1225296" y="247802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3"/>
          </p:nvPr>
        </p:nvSpPr>
        <p:spPr>
          <a:xfrm>
            <a:off x="1225296" y="302666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. Two silos">
  <p:cSld name="Two silos">
    <p:spTree>
      <p:nvGrpSpPr>
        <p:cNvPr id="1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p207"/>
          <p:cNvSpPr/>
          <p:nvPr/>
        </p:nvSpPr>
        <p:spPr>
          <a:xfrm>
            <a:off x="4829025" y="742950"/>
            <a:ext cx="3638700" cy="3419400"/>
          </a:xfrm>
          <a:prstGeom prst="roundRect">
            <a:avLst>
              <a:gd name="adj" fmla="val 2778"/>
            </a:avLst>
          </a:prstGeom>
          <a:noFill/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4" name="Google Shape;4034;p207"/>
          <p:cNvSpPr/>
          <p:nvPr/>
        </p:nvSpPr>
        <p:spPr>
          <a:xfrm>
            <a:off x="676275" y="742950"/>
            <a:ext cx="3638700" cy="3419400"/>
          </a:xfrm>
          <a:prstGeom prst="roundRect">
            <a:avLst>
              <a:gd name="adj" fmla="val 315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5" name="Google Shape;4035;p207"/>
          <p:cNvCxnSpPr/>
          <p:nvPr/>
        </p:nvCxnSpPr>
        <p:spPr>
          <a:xfrm>
            <a:off x="1218475" y="2163390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6" name="Google Shape;4036;p207"/>
          <p:cNvCxnSpPr/>
          <p:nvPr/>
        </p:nvCxnSpPr>
        <p:spPr>
          <a:xfrm>
            <a:off x="1240666" y="2984896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7" name="Google Shape;4037;p207"/>
          <p:cNvCxnSpPr/>
          <p:nvPr/>
        </p:nvCxnSpPr>
        <p:spPr>
          <a:xfrm>
            <a:off x="5371226" y="2163390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8" name="Google Shape;4038;p207"/>
          <p:cNvCxnSpPr/>
          <p:nvPr/>
        </p:nvCxnSpPr>
        <p:spPr>
          <a:xfrm>
            <a:off x="5393417" y="2984896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9" name="Google Shape;4039;p207"/>
          <p:cNvSpPr/>
          <p:nvPr/>
        </p:nvSpPr>
        <p:spPr>
          <a:xfrm>
            <a:off x="1212525" y="551933"/>
            <a:ext cx="25662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0" name="Google Shape;4040;p207"/>
          <p:cNvSpPr/>
          <p:nvPr/>
        </p:nvSpPr>
        <p:spPr>
          <a:xfrm>
            <a:off x="5365283" y="551933"/>
            <a:ext cx="25662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1" name="Google Shape;4041;p20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042" name="Google Shape;4042;p20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043" name="Google Shape;4043;p20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044" name="Google Shape;4044;p20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045" name="Google Shape;4045;p20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046" name="Google Shape;4046;p20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047" name="Google Shape;4047;p20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048" name="Google Shape;4048;p20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049" name="Google Shape;4049;p20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050" name="Google Shape;4050;p20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051" name="Google Shape;4051;p20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052" name="Google Shape;4052;p20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053" name="Google Shape;4053;p20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054" name="Google Shape;4054;p20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055" name="Google Shape;4055;p20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056" name="Google Shape;4056;p20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057" name="Google Shape;4057;p207"/>
          <p:cNvSpPr txBox="1">
            <a:spLocks noGrp="1"/>
          </p:cNvSpPr>
          <p:nvPr>
            <p:ph type="subTitle" idx="1"/>
          </p:nvPr>
        </p:nvSpPr>
        <p:spPr>
          <a:xfrm>
            <a:off x="1447525" y="578325"/>
            <a:ext cx="2075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58" name="Google Shape;4058;p207"/>
          <p:cNvSpPr txBox="1">
            <a:spLocks noGrp="1"/>
          </p:cNvSpPr>
          <p:nvPr>
            <p:ph type="subTitle" idx="2"/>
          </p:nvPr>
        </p:nvSpPr>
        <p:spPr>
          <a:xfrm>
            <a:off x="1673350" y="1517900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59" name="Google Shape;4059;p207"/>
          <p:cNvSpPr txBox="1">
            <a:spLocks noGrp="1"/>
          </p:cNvSpPr>
          <p:nvPr>
            <p:ph type="subTitle" idx="3"/>
          </p:nvPr>
        </p:nvSpPr>
        <p:spPr>
          <a:xfrm>
            <a:off x="1673352" y="2340864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0" name="Google Shape;4060;p207"/>
          <p:cNvSpPr txBox="1">
            <a:spLocks noGrp="1"/>
          </p:cNvSpPr>
          <p:nvPr>
            <p:ph type="subTitle" idx="4"/>
          </p:nvPr>
        </p:nvSpPr>
        <p:spPr>
          <a:xfrm>
            <a:off x="1673352" y="3154680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1" name="Google Shape;4061;p207"/>
          <p:cNvSpPr txBox="1">
            <a:spLocks noGrp="1"/>
          </p:cNvSpPr>
          <p:nvPr>
            <p:ph type="subTitle" idx="5"/>
          </p:nvPr>
        </p:nvSpPr>
        <p:spPr>
          <a:xfrm>
            <a:off x="6007952" y="1515617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2" name="Google Shape;4062;p207"/>
          <p:cNvSpPr txBox="1">
            <a:spLocks noGrp="1"/>
          </p:cNvSpPr>
          <p:nvPr>
            <p:ph type="subTitle" idx="6"/>
          </p:nvPr>
        </p:nvSpPr>
        <p:spPr>
          <a:xfrm>
            <a:off x="6007952" y="2338577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3" name="Google Shape;4063;p207"/>
          <p:cNvSpPr txBox="1">
            <a:spLocks noGrp="1"/>
          </p:cNvSpPr>
          <p:nvPr>
            <p:ph type="subTitle" idx="7"/>
          </p:nvPr>
        </p:nvSpPr>
        <p:spPr>
          <a:xfrm>
            <a:off x="6007952" y="3152393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4" name="Google Shape;4064;p207"/>
          <p:cNvSpPr txBox="1">
            <a:spLocks noGrp="1"/>
          </p:cNvSpPr>
          <p:nvPr>
            <p:ph type="subTitle" idx="8"/>
          </p:nvPr>
        </p:nvSpPr>
        <p:spPr>
          <a:xfrm>
            <a:off x="5622475" y="576075"/>
            <a:ext cx="20757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. Three silos">
  <p:cSld name="Three silos">
    <p:spTree>
      <p:nvGrpSpPr>
        <p:cNvPr id="1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208"/>
          <p:cNvSpPr/>
          <p:nvPr/>
        </p:nvSpPr>
        <p:spPr>
          <a:xfrm>
            <a:off x="6154208" y="830669"/>
            <a:ext cx="2577600" cy="3419400"/>
          </a:xfrm>
          <a:prstGeom prst="roundRect">
            <a:avLst>
              <a:gd name="adj" fmla="val 2991"/>
            </a:avLst>
          </a:prstGeom>
          <a:noFill/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7" name="Google Shape;4067;p208"/>
          <p:cNvSpPr/>
          <p:nvPr/>
        </p:nvSpPr>
        <p:spPr>
          <a:xfrm>
            <a:off x="3283251" y="830669"/>
            <a:ext cx="2577600" cy="3419400"/>
          </a:xfrm>
          <a:prstGeom prst="roundRect">
            <a:avLst>
              <a:gd name="adj" fmla="val 3685"/>
            </a:avLst>
          </a:prstGeom>
          <a:noFill/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8" name="Google Shape;4068;p208"/>
          <p:cNvSpPr/>
          <p:nvPr/>
        </p:nvSpPr>
        <p:spPr>
          <a:xfrm>
            <a:off x="455840" y="830669"/>
            <a:ext cx="2577600" cy="3419400"/>
          </a:xfrm>
          <a:prstGeom prst="roundRect">
            <a:avLst>
              <a:gd name="adj" fmla="val 364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9" name="Google Shape;4069;p208"/>
          <p:cNvCxnSpPr/>
          <p:nvPr/>
        </p:nvCxnSpPr>
        <p:spPr>
          <a:xfrm>
            <a:off x="736594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0" name="Google Shape;4070;p208"/>
          <p:cNvCxnSpPr/>
          <p:nvPr/>
        </p:nvCxnSpPr>
        <p:spPr>
          <a:xfrm>
            <a:off x="758785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1" name="Google Shape;4071;p208"/>
          <p:cNvCxnSpPr/>
          <p:nvPr/>
        </p:nvCxnSpPr>
        <p:spPr>
          <a:xfrm>
            <a:off x="3571004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2" name="Google Shape;4072;p208"/>
          <p:cNvCxnSpPr/>
          <p:nvPr/>
        </p:nvCxnSpPr>
        <p:spPr>
          <a:xfrm>
            <a:off x="3593195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3" name="Google Shape;4073;p208"/>
          <p:cNvCxnSpPr/>
          <p:nvPr/>
        </p:nvCxnSpPr>
        <p:spPr>
          <a:xfrm>
            <a:off x="6426989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4" name="Google Shape;4074;p208"/>
          <p:cNvCxnSpPr/>
          <p:nvPr/>
        </p:nvCxnSpPr>
        <p:spPr>
          <a:xfrm>
            <a:off x="6449180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5" name="Google Shape;4075;p208"/>
          <p:cNvSpPr/>
          <p:nvPr/>
        </p:nvSpPr>
        <p:spPr>
          <a:xfrm>
            <a:off x="737788" y="637259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6" name="Google Shape;4076;p208"/>
          <p:cNvSpPr/>
          <p:nvPr/>
        </p:nvSpPr>
        <p:spPr>
          <a:xfrm>
            <a:off x="3565200" y="658156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7" name="Google Shape;4077;p208"/>
          <p:cNvSpPr/>
          <p:nvPr/>
        </p:nvSpPr>
        <p:spPr>
          <a:xfrm>
            <a:off x="6436157" y="637259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8" name="Google Shape;4078;p20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079" name="Google Shape;4079;p20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080" name="Google Shape;4080;p20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081" name="Google Shape;4081;p20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082" name="Google Shape;4082;p20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083" name="Google Shape;4083;p20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084" name="Google Shape;4084;p20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085" name="Google Shape;4085;p20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086" name="Google Shape;4086;p20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087" name="Google Shape;4087;p20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088" name="Google Shape;4088;p20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089" name="Google Shape;4089;p20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090" name="Google Shape;4090;p20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091" name="Google Shape;4091;p20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092" name="Google Shape;4092;p20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093" name="Google Shape;4093;p20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094" name="Google Shape;4094;p208"/>
          <p:cNvSpPr txBox="1">
            <a:spLocks noGrp="1"/>
          </p:cNvSpPr>
          <p:nvPr>
            <p:ph type="subTitle" idx="1"/>
          </p:nvPr>
        </p:nvSpPr>
        <p:spPr>
          <a:xfrm>
            <a:off x="988438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95" name="Google Shape;4095;p208"/>
          <p:cNvSpPr txBox="1">
            <a:spLocks noGrp="1"/>
          </p:cNvSpPr>
          <p:nvPr>
            <p:ph type="subTitle" idx="2"/>
          </p:nvPr>
        </p:nvSpPr>
        <p:spPr>
          <a:xfrm>
            <a:off x="1275323" y="15999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96" name="Google Shape;4096;p208"/>
          <p:cNvSpPr txBox="1">
            <a:spLocks noGrp="1"/>
          </p:cNvSpPr>
          <p:nvPr>
            <p:ph type="subTitle" idx="3"/>
          </p:nvPr>
        </p:nvSpPr>
        <p:spPr>
          <a:xfrm>
            <a:off x="1275323" y="24229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97" name="Google Shape;4097;p208"/>
          <p:cNvSpPr txBox="1">
            <a:spLocks noGrp="1"/>
          </p:cNvSpPr>
          <p:nvPr>
            <p:ph type="subTitle" idx="4"/>
          </p:nvPr>
        </p:nvSpPr>
        <p:spPr>
          <a:xfrm>
            <a:off x="1275323" y="32367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98" name="Google Shape;4098;p208"/>
          <p:cNvSpPr txBox="1">
            <a:spLocks noGrp="1"/>
          </p:cNvSpPr>
          <p:nvPr>
            <p:ph type="subTitle" idx="5"/>
          </p:nvPr>
        </p:nvSpPr>
        <p:spPr>
          <a:xfrm>
            <a:off x="3815850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99" name="Google Shape;4099;p208"/>
          <p:cNvSpPr txBox="1">
            <a:spLocks noGrp="1"/>
          </p:cNvSpPr>
          <p:nvPr>
            <p:ph type="subTitle" idx="6"/>
          </p:nvPr>
        </p:nvSpPr>
        <p:spPr>
          <a:xfrm>
            <a:off x="4143548" y="15790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0" name="Google Shape;4100;p208"/>
          <p:cNvSpPr txBox="1">
            <a:spLocks noGrp="1"/>
          </p:cNvSpPr>
          <p:nvPr>
            <p:ph type="subTitle" idx="7"/>
          </p:nvPr>
        </p:nvSpPr>
        <p:spPr>
          <a:xfrm>
            <a:off x="4143548" y="24020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1" name="Google Shape;4101;p208"/>
          <p:cNvSpPr txBox="1">
            <a:spLocks noGrp="1"/>
          </p:cNvSpPr>
          <p:nvPr>
            <p:ph type="subTitle" idx="8"/>
          </p:nvPr>
        </p:nvSpPr>
        <p:spPr>
          <a:xfrm>
            <a:off x="4143548" y="32158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2" name="Google Shape;4102;p208"/>
          <p:cNvSpPr txBox="1">
            <a:spLocks noGrp="1"/>
          </p:cNvSpPr>
          <p:nvPr>
            <p:ph type="subTitle" idx="9"/>
          </p:nvPr>
        </p:nvSpPr>
        <p:spPr>
          <a:xfrm>
            <a:off x="6686807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3" name="Google Shape;4103;p208"/>
          <p:cNvSpPr txBox="1">
            <a:spLocks noGrp="1"/>
          </p:cNvSpPr>
          <p:nvPr>
            <p:ph type="subTitle" idx="13"/>
          </p:nvPr>
        </p:nvSpPr>
        <p:spPr>
          <a:xfrm>
            <a:off x="7016873" y="15790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4" name="Google Shape;4104;p208"/>
          <p:cNvSpPr txBox="1">
            <a:spLocks noGrp="1"/>
          </p:cNvSpPr>
          <p:nvPr>
            <p:ph type="subTitle" idx="14"/>
          </p:nvPr>
        </p:nvSpPr>
        <p:spPr>
          <a:xfrm>
            <a:off x="7016873" y="24020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5" name="Google Shape;4105;p208"/>
          <p:cNvSpPr txBox="1">
            <a:spLocks noGrp="1"/>
          </p:cNvSpPr>
          <p:nvPr>
            <p:ph type="subTitle" idx="15"/>
          </p:nvPr>
        </p:nvSpPr>
        <p:spPr>
          <a:xfrm>
            <a:off x="7016873" y="32158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. Four part gradient cycle_1">
  <p:cSld name="Four part gradient cycle_1"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7" name="Google Shape;4107;p209"/>
          <p:cNvGrpSpPr/>
          <p:nvPr/>
        </p:nvGrpSpPr>
        <p:grpSpPr>
          <a:xfrm rot="-5400000" flipH="1">
            <a:off x="5969675" y="1920075"/>
            <a:ext cx="120038" cy="1042515"/>
            <a:chOff x="8582641" y="8238480"/>
            <a:chExt cx="320100" cy="2780040"/>
          </a:xfrm>
        </p:grpSpPr>
        <p:cxnSp>
          <p:nvCxnSpPr>
            <p:cNvPr id="4108" name="Google Shape;4108;p20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09" name="Google Shape;4109;p20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0" name="Google Shape;4110;p209"/>
          <p:cNvGrpSpPr/>
          <p:nvPr/>
        </p:nvGrpSpPr>
        <p:grpSpPr>
          <a:xfrm rot="5400000">
            <a:off x="3043282" y="1907607"/>
            <a:ext cx="120037" cy="1042515"/>
            <a:chOff x="8582641" y="8238480"/>
            <a:chExt cx="320100" cy="2780040"/>
          </a:xfrm>
        </p:grpSpPr>
        <p:cxnSp>
          <p:nvCxnSpPr>
            <p:cNvPr id="4111" name="Google Shape;4111;p20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12" name="Google Shape;4112;p20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3" name="Google Shape;4113;p209"/>
          <p:cNvGrpSpPr/>
          <p:nvPr/>
        </p:nvGrpSpPr>
        <p:grpSpPr>
          <a:xfrm>
            <a:off x="4520726" y="3278900"/>
            <a:ext cx="120037" cy="1042515"/>
            <a:chOff x="8582641" y="8238480"/>
            <a:chExt cx="320100" cy="2780040"/>
          </a:xfrm>
        </p:grpSpPr>
        <p:cxnSp>
          <p:nvCxnSpPr>
            <p:cNvPr id="4114" name="Google Shape;4114;p20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15" name="Google Shape;4115;p20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6" name="Google Shape;4116;p209"/>
          <p:cNvGrpSpPr/>
          <p:nvPr/>
        </p:nvGrpSpPr>
        <p:grpSpPr>
          <a:xfrm rot="10800000" flipH="1">
            <a:off x="4520726" y="414431"/>
            <a:ext cx="120037" cy="1042515"/>
            <a:chOff x="8582641" y="8238480"/>
            <a:chExt cx="320100" cy="2780040"/>
          </a:xfrm>
        </p:grpSpPr>
        <p:cxnSp>
          <p:nvCxnSpPr>
            <p:cNvPr id="4117" name="Google Shape;4117;p20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18" name="Google Shape;4118;p20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9" name="Google Shape;4119;p209"/>
          <p:cNvGrpSpPr/>
          <p:nvPr/>
        </p:nvGrpSpPr>
        <p:grpSpPr>
          <a:xfrm flipH="1">
            <a:off x="3227106" y="1057301"/>
            <a:ext cx="2689653" cy="2742926"/>
            <a:chOff x="2466726" y="-956149"/>
            <a:chExt cx="10032274" cy="10058401"/>
          </a:xfrm>
        </p:grpSpPr>
        <p:sp>
          <p:nvSpPr>
            <p:cNvPr id="4120" name="Google Shape;4120;p209"/>
            <p:cNvSpPr/>
            <p:nvPr/>
          </p:nvSpPr>
          <p:spPr>
            <a:xfrm>
              <a:off x="6050072" y="-956149"/>
              <a:ext cx="6447769" cy="4983482"/>
            </a:xfrm>
            <a:custGeom>
              <a:avLst/>
              <a:gdLst/>
              <a:ahLst/>
              <a:cxnLst/>
              <a:rect l="l" t="t" r="r" b="b"/>
              <a:pathLst>
                <a:path w="6447769" h="4983482" extrusionOk="0">
                  <a:moveTo>
                    <a:pt x="1419727" y="0"/>
                  </a:moveTo>
                  <a:lnTo>
                    <a:pt x="1465447" y="2309"/>
                  </a:lnTo>
                  <a:lnTo>
                    <a:pt x="1465447" y="1157"/>
                  </a:lnTo>
                  <a:lnTo>
                    <a:pt x="1678528" y="6545"/>
                  </a:lnTo>
                  <a:cubicBezTo>
                    <a:pt x="4250087" y="136898"/>
                    <a:pt x="6312029" y="2198841"/>
                    <a:pt x="6442381" y="4770399"/>
                  </a:cubicBezTo>
                  <a:lnTo>
                    <a:pt x="6447769" y="4983482"/>
                  </a:lnTo>
                  <a:lnTo>
                    <a:pt x="6446619" y="4983482"/>
                  </a:lnTo>
                  <a:lnTo>
                    <a:pt x="6441597" y="4884041"/>
                  </a:lnTo>
                  <a:cubicBezTo>
                    <a:pt x="6368893" y="4168135"/>
                    <a:pt x="5764288" y="3609473"/>
                    <a:pt x="5029200" y="3609473"/>
                  </a:cubicBezTo>
                  <a:cubicBezTo>
                    <a:pt x="4294112" y="3609473"/>
                    <a:pt x="3689507" y="4168135"/>
                    <a:pt x="3616803" y="4884041"/>
                  </a:cubicBezTo>
                  <a:lnTo>
                    <a:pt x="3614562" y="4928423"/>
                  </a:lnTo>
                  <a:lnTo>
                    <a:pt x="3608185" y="4802127"/>
                  </a:lnTo>
                  <a:cubicBezTo>
                    <a:pt x="3495325" y="3690812"/>
                    <a:pt x="2556784" y="2823590"/>
                    <a:pt x="1415693" y="2823590"/>
                  </a:cubicBezTo>
                  <a:lnTo>
                    <a:pt x="1267636" y="2831067"/>
                  </a:lnTo>
                  <a:lnTo>
                    <a:pt x="1133602" y="2810611"/>
                  </a:lnTo>
                  <a:cubicBezTo>
                    <a:pt x="486657" y="2678226"/>
                    <a:pt x="0" y="2105810"/>
                    <a:pt x="0" y="1419727"/>
                  </a:cubicBezTo>
                  <a:cubicBezTo>
                    <a:pt x="0" y="635633"/>
                    <a:pt x="635633" y="0"/>
                    <a:pt x="1419727" y="0"/>
                  </a:cubicBezTo>
                  <a:close/>
                </a:path>
              </a:pathLst>
            </a:custGeom>
            <a:gradFill>
              <a:gsLst>
                <a:gs pos="0">
                  <a:srgbClr val="A371F7"/>
                </a:gs>
                <a:gs pos="100000">
                  <a:srgbClr val="6E40C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209"/>
            <p:cNvSpPr/>
            <p:nvPr/>
          </p:nvSpPr>
          <p:spPr>
            <a:xfrm>
              <a:off x="2466726" y="-954993"/>
              <a:ext cx="4983482" cy="6447770"/>
            </a:xfrm>
            <a:custGeom>
              <a:avLst/>
              <a:gdLst/>
              <a:ahLst/>
              <a:cxnLst/>
              <a:rect l="l" t="t" r="r" b="b"/>
              <a:pathLst>
                <a:path w="4983482" h="6447770" extrusionOk="0">
                  <a:moveTo>
                    <a:pt x="4983482" y="0"/>
                  </a:moveTo>
                  <a:lnTo>
                    <a:pt x="4983482" y="1152"/>
                  </a:lnTo>
                  <a:lnTo>
                    <a:pt x="4884042" y="6173"/>
                  </a:lnTo>
                  <a:cubicBezTo>
                    <a:pt x="4168136" y="78877"/>
                    <a:pt x="3609474" y="683482"/>
                    <a:pt x="3609474" y="1418570"/>
                  </a:cubicBezTo>
                  <a:cubicBezTo>
                    <a:pt x="3609474" y="2107715"/>
                    <a:pt x="4100486" y="2682178"/>
                    <a:pt x="4751750" y="2811200"/>
                  </a:cubicBezTo>
                  <a:lnTo>
                    <a:pt x="4877001" y="2829915"/>
                  </a:lnTo>
                  <a:lnTo>
                    <a:pt x="4799835" y="2833812"/>
                  </a:lnTo>
                  <a:cubicBezTo>
                    <a:pt x="3688520" y="2946672"/>
                    <a:pt x="2821298" y="3885212"/>
                    <a:pt x="2821298" y="5026303"/>
                  </a:cubicBezTo>
                  <a:lnTo>
                    <a:pt x="2829563" y="5189982"/>
                  </a:lnTo>
                  <a:lnTo>
                    <a:pt x="2810610" y="5314168"/>
                  </a:lnTo>
                  <a:cubicBezTo>
                    <a:pt x="2678226" y="5961114"/>
                    <a:pt x="2105809" y="6447770"/>
                    <a:pt x="1419727" y="6447770"/>
                  </a:cubicBezTo>
                  <a:cubicBezTo>
                    <a:pt x="635633" y="6447770"/>
                    <a:pt x="0" y="5812137"/>
                    <a:pt x="0" y="5028043"/>
                  </a:cubicBezTo>
                  <a:lnTo>
                    <a:pt x="2309" y="4982324"/>
                  </a:lnTo>
                  <a:lnTo>
                    <a:pt x="1157" y="4982324"/>
                  </a:lnTo>
                  <a:lnTo>
                    <a:pt x="6545" y="4769242"/>
                  </a:lnTo>
                  <a:cubicBezTo>
                    <a:pt x="136898" y="2197684"/>
                    <a:pt x="2198840" y="135741"/>
                    <a:pt x="4770399" y="5388"/>
                  </a:cubicBezTo>
                  <a:close/>
                </a:path>
              </a:pathLst>
            </a:custGeom>
            <a:gradFill>
              <a:gsLst>
                <a:gs pos="0">
                  <a:srgbClr val="A371F7"/>
                </a:gs>
                <a:gs pos="100000">
                  <a:srgbClr val="388BF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209"/>
            <p:cNvSpPr/>
            <p:nvPr/>
          </p:nvSpPr>
          <p:spPr>
            <a:xfrm>
              <a:off x="2467884" y="4118771"/>
              <a:ext cx="6447771" cy="4983481"/>
            </a:xfrm>
            <a:custGeom>
              <a:avLst/>
              <a:gdLst/>
              <a:ahLst/>
              <a:cxnLst/>
              <a:rect l="l" t="t" r="r" b="b"/>
              <a:pathLst>
                <a:path w="6447771" h="4983481" extrusionOk="0">
                  <a:moveTo>
                    <a:pt x="0" y="0"/>
                  </a:moveTo>
                  <a:lnTo>
                    <a:pt x="1152" y="0"/>
                  </a:lnTo>
                  <a:lnTo>
                    <a:pt x="6173" y="99439"/>
                  </a:lnTo>
                  <a:cubicBezTo>
                    <a:pt x="78877" y="815345"/>
                    <a:pt x="683482" y="1374007"/>
                    <a:pt x="1418570" y="1374007"/>
                  </a:cubicBezTo>
                  <a:cubicBezTo>
                    <a:pt x="2107715" y="1374007"/>
                    <a:pt x="2682178" y="882996"/>
                    <a:pt x="2811200" y="231731"/>
                  </a:cubicBezTo>
                  <a:lnTo>
                    <a:pt x="2828419" y="116492"/>
                  </a:lnTo>
                  <a:lnTo>
                    <a:pt x="2831519" y="177872"/>
                  </a:lnTo>
                  <a:cubicBezTo>
                    <a:pt x="2944379" y="1289187"/>
                    <a:pt x="3882919" y="2156409"/>
                    <a:pt x="5024010" y="2156409"/>
                  </a:cubicBezTo>
                  <a:lnTo>
                    <a:pt x="5148631" y="2150116"/>
                  </a:lnTo>
                  <a:lnTo>
                    <a:pt x="5173203" y="2151357"/>
                  </a:lnTo>
                  <a:cubicBezTo>
                    <a:pt x="5889109" y="2224061"/>
                    <a:pt x="6447771" y="2828666"/>
                    <a:pt x="6447771" y="3563754"/>
                  </a:cubicBezTo>
                  <a:cubicBezTo>
                    <a:pt x="6447771" y="4347848"/>
                    <a:pt x="5812138" y="4983481"/>
                    <a:pt x="5028044" y="4983481"/>
                  </a:cubicBezTo>
                  <a:lnTo>
                    <a:pt x="4982325" y="4981172"/>
                  </a:lnTo>
                  <a:lnTo>
                    <a:pt x="4982325" y="4982324"/>
                  </a:lnTo>
                  <a:lnTo>
                    <a:pt x="4769242" y="4976936"/>
                  </a:lnTo>
                  <a:cubicBezTo>
                    <a:pt x="2197683" y="4846583"/>
                    <a:pt x="135741" y="2784641"/>
                    <a:pt x="5388" y="213082"/>
                  </a:cubicBezTo>
                  <a:close/>
                </a:path>
              </a:pathLst>
            </a:custGeom>
            <a:gradFill>
              <a:gsLst>
                <a:gs pos="0">
                  <a:srgbClr val="388BFD"/>
                </a:gs>
                <a:gs pos="82000">
                  <a:srgbClr val="1158C7"/>
                </a:gs>
                <a:gs pos="100000">
                  <a:srgbClr val="1158C7"/>
                </a:gs>
              </a:gsLst>
              <a:lin ang="3900124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209"/>
            <p:cNvSpPr/>
            <p:nvPr/>
          </p:nvSpPr>
          <p:spPr>
            <a:xfrm>
              <a:off x="7515520" y="2653324"/>
              <a:ext cx="4983480" cy="6447772"/>
            </a:xfrm>
            <a:custGeom>
              <a:avLst/>
              <a:gdLst/>
              <a:ahLst/>
              <a:cxnLst/>
              <a:rect l="l" t="t" r="r" b="b"/>
              <a:pathLst>
                <a:path w="4983480" h="6447772" extrusionOk="0">
                  <a:moveTo>
                    <a:pt x="3563753" y="0"/>
                  </a:moveTo>
                  <a:cubicBezTo>
                    <a:pt x="4347847" y="0"/>
                    <a:pt x="4983480" y="635633"/>
                    <a:pt x="4983480" y="1419727"/>
                  </a:cubicBezTo>
                  <a:lnTo>
                    <a:pt x="4981172" y="1465449"/>
                  </a:lnTo>
                  <a:lnTo>
                    <a:pt x="4982322" y="1465449"/>
                  </a:lnTo>
                  <a:lnTo>
                    <a:pt x="4976934" y="1678530"/>
                  </a:lnTo>
                  <a:cubicBezTo>
                    <a:pt x="4846582" y="4250089"/>
                    <a:pt x="2784640" y="6312031"/>
                    <a:pt x="213081" y="6442384"/>
                  </a:cubicBezTo>
                  <a:lnTo>
                    <a:pt x="0" y="6447772"/>
                  </a:lnTo>
                  <a:lnTo>
                    <a:pt x="0" y="6446619"/>
                  </a:lnTo>
                  <a:lnTo>
                    <a:pt x="99439" y="6441598"/>
                  </a:lnTo>
                  <a:cubicBezTo>
                    <a:pt x="815345" y="6368894"/>
                    <a:pt x="1374007" y="5764289"/>
                    <a:pt x="1374007" y="5029201"/>
                  </a:cubicBezTo>
                  <a:cubicBezTo>
                    <a:pt x="1374007" y="4294113"/>
                    <a:pt x="815345" y="3689508"/>
                    <a:pt x="99439" y="3616804"/>
                  </a:cubicBezTo>
                  <a:lnTo>
                    <a:pt x="74876" y="3615564"/>
                  </a:lnTo>
                  <a:lnTo>
                    <a:pt x="175579" y="3610479"/>
                  </a:lnTo>
                  <a:cubicBezTo>
                    <a:pt x="1286894" y="3497619"/>
                    <a:pt x="2154116" y="2559078"/>
                    <a:pt x="2154116" y="1417987"/>
                  </a:cubicBezTo>
                  <a:lnTo>
                    <a:pt x="2149115" y="1318948"/>
                  </a:lnTo>
                  <a:lnTo>
                    <a:pt x="2151356" y="1274568"/>
                  </a:lnTo>
                  <a:cubicBezTo>
                    <a:pt x="2224060" y="558662"/>
                    <a:pt x="2828665" y="0"/>
                    <a:pt x="3563753" y="0"/>
                  </a:cubicBez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16000">
                  <a:srgbClr val="6E40C9"/>
                </a:gs>
                <a:gs pos="100000">
                  <a:srgbClr val="1158C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4" name="Google Shape;4124;p20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125" name="Google Shape;4125;p20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126" name="Google Shape;4126;p20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127" name="Google Shape;4127;p20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128" name="Google Shape;4128;p20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129" name="Google Shape;4129;p20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130" name="Google Shape;4130;p20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131" name="Google Shape;4131;p20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132" name="Google Shape;4132;p20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133" name="Google Shape;4133;p20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134" name="Google Shape;4134;p20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135" name="Google Shape;4135;p20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136" name="Google Shape;4136;p20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137" name="Google Shape;4137;p20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138" name="Google Shape;4138;p20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139" name="Google Shape;4139;p20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140" name="Google Shape;4140;p209"/>
          <p:cNvSpPr txBox="1">
            <a:spLocks noGrp="1"/>
          </p:cNvSpPr>
          <p:nvPr>
            <p:ph type="subTitle" idx="1"/>
          </p:nvPr>
        </p:nvSpPr>
        <p:spPr>
          <a:xfrm>
            <a:off x="429768" y="2377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41" name="Google Shape;4141;p209"/>
          <p:cNvSpPr txBox="1">
            <a:spLocks noGrp="1"/>
          </p:cNvSpPr>
          <p:nvPr>
            <p:ph type="subTitle" idx="2"/>
          </p:nvPr>
        </p:nvSpPr>
        <p:spPr>
          <a:xfrm>
            <a:off x="429768" y="2441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42" name="Google Shape;4142;p209"/>
          <p:cNvSpPr txBox="1">
            <a:spLocks noGrp="1"/>
          </p:cNvSpPr>
          <p:nvPr>
            <p:ph type="subTitle" idx="3"/>
          </p:nvPr>
        </p:nvSpPr>
        <p:spPr>
          <a:xfrm>
            <a:off x="4745736" y="4114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43" name="Google Shape;4143;p209"/>
          <p:cNvSpPr txBox="1">
            <a:spLocks noGrp="1"/>
          </p:cNvSpPr>
          <p:nvPr>
            <p:ph type="subTitle" idx="4"/>
          </p:nvPr>
        </p:nvSpPr>
        <p:spPr>
          <a:xfrm>
            <a:off x="4748136" y="4754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44" name="Google Shape;4144;p209"/>
          <p:cNvSpPr txBox="1">
            <a:spLocks noGrp="1"/>
          </p:cNvSpPr>
          <p:nvPr>
            <p:ph type="subTitle" idx="5"/>
          </p:nvPr>
        </p:nvSpPr>
        <p:spPr>
          <a:xfrm>
            <a:off x="4745736" y="42062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45" name="Google Shape;4145;p209"/>
          <p:cNvSpPr txBox="1">
            <a:spLocks noGrp="1"/>
          </p:cNvSpPr>
          <p:nvPr>
            <p:ph type="subTitle" idx="6"/>
          </p:nvPr>
        </p:nvSpPr>
        <p:spPr>
          <a:xfrm>
            <a:off x="4745736" y="42702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46" name="Google Shape;4146;p209"/>
          <p:cNvSpPr txBox="1">
            <a:spLocks noGrp="1"/>
          </p:cNvSpPr>
          <p:nvPr>
            <p:ph type="subTitle" idx="7"/>
          </p:nvPr>
        </p:nvSpPr>
        <p:spPr>
          <a:xfrm>
            <a:off x="6638544" y="2386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47" name="Google Shape;4147;p209"/>
          <p:cNvSpPr txBox="1">
            <a:spLocks noGrp="1"/>
          </p:cNvSpPr>
          <p:nvPr>
            <p:ph type="subTitle" idx="8"/>
          </p:nvPr>
        </p:nvSpPr>
        <p:spPr>
          <a:xfrm>
            <a:off x="6638544" y="2450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. Four part gradient cycle_2">
  <p:cSld name="Four part gradient cycle_2"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9" name="Google Shape;4149;p210"/>
          <p:cNvGrpSpPr/>
          <p:nvPr/>
        </p:nvGrpSpPr>
        <p:grpSpPr>
          <a:xfrm rot="-5400000" flipH="1">
            <a:off x="5969675" y="1920075"/>
            <a:ext cx="120038" cy="1042515"/>
            <a:chOff x="8582641" y="8238480"/>
            <a:chExt cx="320100" cy="2780040"/>
          </a:xfrm>
        </p:grpSpPr>
        <p:cxnSp>
          <p:nvCxnSpPr>
            <p:cNvPr id="4150" name="Google Shape;4150;p21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51" name="Google Shape;4151;p21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2" name="Google Shape;4152;p210"/>
          <p:cNvGrpSpPr/>
          <p:nvPr/>
        </p:nvGrpSpPr>
        <p:grpSpPr>
          <a:xfrm rot="5400000">
            <a:off x="3043282" y="1907607"/>
            <a:ext cx="120037" cy="1042515"/>
            <a:chOff x="8582641" y="8238480"/>
            <a:chExt cx="320100" cy="2780040"/>
          </a:xfrm>
        </p:grpSpPr>
        <p:cxnSp>
          <p:nvCxnSpPr>
            <p:cNvPr id="4153" name="Google Shape;4153;p21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54" name="Google Shape;4154;p21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5" name="Google Shape;4155;p210"/>
          <p:cNvGrpSpPr/>
          <p:nvPr/>
        </p:nvGrpSpPr>
        <p:grpSpPr>
          <a:xfrm>
            <a:off x="4520726" y="3278900"/>
            <a:ext cx="120037" cy="1042515"/>
            <a:chOff x="8582641" y="8238480"/>
            <a:chExt cx="320100" cy="2780040"/>
          </a:xfrm>
        </p:grpSpPr>
        <p:cxnSp>
          <p:nvCxnSpPr>
            <p:cNvPr id="4156" name="Google Shape;4156;p21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57" name="Google Shape;4157;p21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8" name="Google Shape;4158;p210"/>
          <p:cNvGrpSpPr/>
          <p:nvPr/>
        </p:nvGrpSpPr>
        <p:grpSpPr>
          <a:xfrm rot="10800000" flipH="1">
            <a:off x="4520726" y="414431"/>
            <a:ext cx="120037" cy="1042515"/>
            <a:chOff x="8582641" y="8238480"/>
            <a:chExt cx="320100" cy="2780040"/>
          </a:xfrm>
        </p:grpSpPr>
        <p:cxnSp>
          <p:nvCxnSpPr>
            <p:cNvPr id="4159" name="Google Shape;4159;p21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60" name="Google Shape;4160;p21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1" name="Google Shape;4161;p210"/>
          <p:cNvGrpSpPr/>
          <p:nvPr/>
        </p:nvGrpSpPr>
        <p:grpSpPr>
          <a:xfrm flipH="1">
            <a:off x="3227106" y="1057388"/>
            <a:ext cx="2689653" cy="2742926"/>
            <a:chOff x="2466726" y="-956149"/>
            <a:chExt cx="10032274" cy="10058401"/>
          </a:xfrm>
        </p:grpSpPr>
        <p:sp>
          <p:nvSpPr>
            <p:cNvPr id="4162" name="Google Shape;4162;p210"/>
            <p:cNvSpPr/>
            <p:nvPr/>
          </p:nvSpPr>
          <p:spPr>
            <a:xfrm>
              <a:off x="6050072" y="-956149"/>
              <a:ext cx="6447769" cy="4983482"/>
            </a:xfrm>
            <a:custGeom>
              <a:avLst/>
              <a:gdLst/>
              <a:ahLst/>
              <a:cxnLst/>
              <a:rect l="l" t="t" r="r" b="b"/>
              <a:pathLst>
                <a:path w="6447769" h="4983482" extrusionOk="0">
                  <a:moveTo>
                    <a:pt x="1419727" y="0"/>
                  </a:moveTo>
                  <a:lnTo>
                    <a:pt x="1465447" y="2309"/>
                  </a:lnTo>
                  <a:lnTo>
                    <a:pt x="1465447" y="1157"/>
                  </a:lnTo>
                  <a:lnTo>
                    <a:pt x="1678528" y="6545"/>
                  </a:lnTo>
                  <a:cubicBezTo>
                    <a:pt x="4250087" y="136898"/>
                    <a:pt x="6312029" y="2198841"/>
                    <a:pt x="6442381" y="4770399"/>
                  </a:cubicBezTo>
                  <a:lnTo>
                    <a:pt x="6447769" y="4983482"/>
                  </a:lnTo>
                  <a:lnTo>
                    <a:pt x="6446619" y="4983482"/>
                  </a:lnTo>
                  <a:lnTo>
                    <a:pt x="6441597" y="4884041"/>
                  </a:lnTo>
                  <a:cubicBezTo>
                    <a:pt x="6368893" y="4168135"/>
                    <a:pt x="5764288" y="3609473"/>
                    <a:pt x="5029200" y="3609473"/>
                  </a:cubicBezTo>
                  <a:cubicBezTo>
                    <a:pt x="4294112" y="3609473"/>
                    <a:pt x="3689507" y="4168135"/>
                    <a:pt x="3616803" y="4884041"/>
                  </a:cubicBezTo>
                  <a:lnTo>
                    <a:pt x="3614562" y="4928423"/>
                  </a:lnTo>
                  <a:lnTo>
                    <a:pt x="3608185" y="4802127"/>
                  </a:lnTo>
                  <a:cubicBezTo>
                    <a:pt x="3495325" y="3690812"/>
                    <a:pt x="2556784" y="2823590"/>
                    <a:pt x="1415693" y="2823590"/>
                  </a:cubicBezTo>
                  <a:lnTo>
                    <a:pt x="1267636" y="2831067"/>
                  </a:lnTo>
                  <a:lnTo>
                    <a:pt x="1133602" y="2810611"/>
                  </a:lnTo>
                  <a:cubicBezTo>
                    <a:pt x="486657" y="2678226"/>
                    <a:pt x="0" y="2105810"/>
                    <a:pt x="0" y="1419727"/>
                  </a:cubicBezTo>
                  <a:cubicBezTo>
                    <a:pt x="0" y="635633"/>
                    <a:pt x="635633" y="0"/>
                    <a:pt x="1419727" y="0"/>
                  </a:cubicBez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88000">
                  <a:srgbClr val="238636"/>
                </a:gs>
                <a:gs pos="100000">
                  <a:srgbClr val="23863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210"/>
            <p:cNvSpPr/>
            <p:nvPr/>
          </p:nvSpPr>
          <p:spPr>
            <a:xfrm>
              <a:off x="2466726" y="-954993"/>
              <a:ext cx="4983482" cy="6447770"/>
            </a:xfrm>
            <a:custGeom>
              <a:avLst/>
              <a:gdLst/>
              <a:ahLst/>
              <a:cxnLst/>
              <a:rect l="l" t="t" r="r" b="b"/>
              <a:pathLst>
                <a:path w="4983482" h="6447770" extrusionOk="0">
                  <a:moveTo>
                    <a:pt x="4983482" y="0"/>
                  </a:moveTo>
                  <a:lnTo>
                    <a:pt x="4983482" y="1152"/>
                  </a:lnTo>
                  <a:lnTo>
                    <a:pt x="4884042" y="6173"/>
                  </a:lnTo>
                  <a:cubicBezTo>
                    <a:pt x="4168136" y="78877"/>
                    <a:pt x="3609474" y="683482"/>
                    <a:pt x="3609474" y="1418570"/>
                  </a:cubicBezTo>
                  <a:cubicBezTo>
                    <a:pt x="3609474" y="2107715"/>
                    <a:pt x="4100486" y="2682178"/>
                    <a:pt x="4751750" y="2811200"/>
                  </a:cubicBezTo>
                  <a:lnTo>
                    <a:pt x="4877001" y="2829915"/>
                  </a:lnTo>
                  <a:lnTo>
                    <a:pt x="4799835" y="2833812"/>
                  </a:lnTo>
                  <a:cubicBezTo>
                    <a:pt x="3688520" y="2946672"/>
                    <a:pt x="2821298" y="3885212"/>
                    <a:pt x="2821298" y="5026303"/>
                  </a:cubicBezTo>
                  <a:lnTo>
                    <a:pt x="2829563" y="5189982"/>
                  </a:lnTo>
                  <a:lnTo>
                    <a:pt x="2810610" y="5314168"/>
                  </a:lnTo>
                  <a:cubicBezTo>
                    <a:pt x="2678226" y="5961114"/>
                    <a:pt x="2105809" y="6447770"/>
                    <a:pt x="1419727" y="6447770"/>
                  </a:cubicBezTo>
                  <a:cubicBezTo>
                    <a:pt x="635633" y="6447770"/>
                    <a:pt x="0" y="5812137"/>
                    <a:pt x="0" y="5028043"/>
                  </a:cubicBezTo>
                  <a:lnTo>
                    <a:pt x="2309" y="4982324"/>
                  </a:lnTo>
                  <a:lnTo>
                    <a:pt x="1157" y="4982324"/>
                  </a:lnTo>
                  <a:lnTo>
                    <a:pt x="6545" y="4769242"/>
                  </a:lnTo>
                  <a:cubicBezTo>
                    <a:pt x="136898" y="2197684"/>
                    <a:pt x="2198840" y="135741"/>
                    <a:pt x="4770399" y="5388"/>
                  </a:cubicBez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100000">
                  <a:srgbClr val="388BF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210"/>
            <p:cNvSpPr/>
            <p:nvPr/>
          </p:nvSpPr>
          <p:spPr>
            <a:xfrm>
              <a:off x="2467884" y="4118771"/>
              <a:ext cx="6447771" cy="4983481"/>
            </a:xfrm>
            <a:custGeom>
              <a:avLst/>
              <a:gdLst/>
              <a:ahLst/>
              <a:cxnLst/>
              <a:rect l="l" t="t" r="r" b="b"/>
              <a:pathLst>
                <a:path w="6447771" h="4983481" extrusionOk="0">
                  <a:moveTo>
                    <a:pt x="0" y="0"/>
                  </a:moveTo>
                  <a:lnTo>
                    <a:pt x="1152" y="0"/>
                  </a:lnTo>
                  <a:lnTo>
                    <a:pt x="6173" y="99439"/>
                  </a:lnTo>
                  <a:cubicBezTo>
                    <a:pt x="78877" y="815345"/>
                    <a:pt x="683482" y="1374007"/>
                    <a:pt x="1418570" y="1374007"/>
                  </a:cubicBezTo>
                  <a:cubicBezTo>
                    <a:pt x="2107715" y="1374007"/>
                    <a:pt x="2682178" y="882996"/>
                    <a:pt x="2811200" y="231731"/>
                  </a:cubicBezTo>
                  <a:lnTo>
                    <a:pt x="2828419" y="116492"/>
                  </a:lnTo>
                  <a:lnTo>
                    <a:pt x="2831519" y="177872"/>
                  </a:lnTo>
                  <a:cubicBezTo>
                    <a:pt x="2944379" y="1289187"/>
                    <a:pt x="3882919" y="2156409"/>
                    <a:pt x="5024010" y="2156409"/>
                  </a:cubicBezTo>
                  <a:lnTo>
                    <a:pt x="5148631" y="2150116"/>
                  </a:lnTo>
                  <a:lnTo>
                    <a:pt x="5173203" y="2151357"/>
                  </a:lnTo>
                  <a:cubicBezTo>
                    <a:pt x="5889109" y="2224061"/>
                    <a:pt x="6447771" y="2828666"/>
                    <a:pt x="6447771" y="3563754"/>
                  </a:cubicBezTo>
                  <a:cubicBezTo>
                    <a:pt x="6447771" y="4347848"/>
                    <a:pt x="5812138" y="4983481"/>
                    <a:pt x="5028044" y="4983481"/>
                  </a:cubicBezTo>
                  <a:lnTo>
                    <a:pt x="4982325" y="4981172"/>
                  </a:lnTo>
                  <a:lnTo>
                    <a:pt x="4982325" y="4982324"/>
                  </a:lnTo>
                  <a:lnTo>
                    <a:pt x="4769242" y="4976936"/>
                  </a:lnTo>
                  <a:cubicBezTo>
                    <a:pt x="2197683" y="4846583"/>
                    <a:pt x="135741" y="2784641"/>
                    <a:pt x="5388" y="213082"/>
                  </a:cubicBezTo>
                  <a:close/>
                </a:path>
              </a:pathLst>
            </a:custGeom>
            <a:gradFill>
              <a:gsLst>
                <a:gs pos="0">
                  <a:srgbClr val="388BFD"/>
                </a:gs>
                <a:gs pos="83000">
                  <a:srgbClr val="1158C7"/>
                </a:gs>
                <a:gs pos="100000">
                  <a:srgbClr val="1158C7"/>
                </a:gs>
              </a:gsLst>
              <a:lin ang="3900124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210"/>
            <p:cNvSpPr/>
            <p:nvPr/>
          </p:nvSpPr>
          <p:spPr>
            <a:xfrm>
              <a:off x="7515520" y="2653324"/>
              <a:ext cx="4983480" cy="6447772"/>
            </a:xfrm>
            <a:custGeom>
              <a:avLst/>
              <a:gdLst/>
              <a:ahLst/>
              <a:cxnLst/>
              <a:rect l="l" t="t" r="r" b="b"/>
              <a:pathLst>
                <a:path w="4983480" h="6447772" extrusionOk="0">
                  <a:moveTo>
                    <a:pt x="3563753" y="0"/>
                  </a:moveTo>
                  <a:cubicBezTo>
                    <a:pt x="4347847" y="0"/>
                    <a:pt x="4983480" y="635633"/>
                    <a:pt x="4983480" y="1419727"/>
                  </a:cubicBezTo>
                  <a:lnTo>
                    <a:pt x="4981172" y="1465449"/>
                  </a:lnTo>
                  <a:lnTo>
                    <a:pt x="4982322" y="1465449"/>
                  </a:lnTo>
                  <a:lnTo>
                    <a:pt x="4976934" y="1678530"/>
                  </a:lnTo>
                  <a:cubicBezTo>
                    <a:pt x="4846582" y="4250089"/>
                    <a:pt x="2784640" y="6312031"/>
                    <a:pt x="213081" y="6442384"/>
                  </a:cubicBezTo>
                  <a:lnTo>
                    <a:pt x="0" y="6447772"/>
                  </a:lnTo>
                  <a:lnTo>
                    <a:pt x="0" y="6446619"/>
                  </a:lnTo>
                  <a:lnTo>
                    <a:pt x="99439" y="6441598"/>
                  </a:lnTo>
                  <a:cubicBezTo>
                    <a:pt x="815345" y="6368894"/>
                    <a:pt x="1374007" y="5764289"/>
                    <a:pt x="1374007" y="5029201"/>
                  </a:cubicBezTo>
                  <a:cubicBezTo>
                    <a:pt x="1374007" y="4294113"/>
                    <a:pt x="815345" y="3689508"/>
                    <a:pt x="99439" y="3616804"/>
                  </a:cubicBezTo>
                  <a:lnTo>
                    <a:pt x="74876" y="3615564"/>
                  </a:lnTo>
                  <a:lnTo>
                    <a:pt x="175579" y="3610479"/>
                  </a:lnTo>
                  <a:cubicBezTo>
                    <a:pt x="1286894" y="3497619"/>
                    <a:pt x="2154116" y="2559078"/>
                    <a:pt x="2154116" y="1417987"/>
                  </a:cubicBezTo>
                  <a:lnTo>
                    <a:pt x="2149115" y="1318948"/>
                  </a:lnTo>
                  <a:lnTo>
                    <a:pt x="2151356" y="1274568"/>
                  </a:lnTo>
                  <a:cubicBezTo>
                    <a:pt x="2224060" y="558662"/>
                    <a:pt x="2828665" y="0"/>
                    <a:pt x="3563753" y="0"/>
                  </a:cubicBezTo>
                  <a:close/>
                </a:path>
              </a:pathLst>
            </a:custGeom>
            <a:gradFill>
              <a:gsLst>
                <a:gs pos="0">
                  <a:srgbClr val="238636"/>
                </a:gs>
                <a:gs pos="100000">
                  <a:srgbClr val="1158C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6" name="Google Shape;4166;p21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167" name="Google Shape;4167;p21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168" name="Google Shape;4168;p21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169" name="Google Shape;4169;p21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170" name="Google Shape;4170;p21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171" name="Google Shape;4171;p21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172" name="Google Shape;4172;p21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173" name="Google Shape;4173;p21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174" name="Google Shape;4174;p21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175" name="Google Shape;4175;p21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176" name="Google Shape;4176;p21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177" name="Google Shape;4177;p21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178" name="Google Shape;4178;p21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179" name="Google Shape;4179;p21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180" name="Google Shape;4180;p21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181" name="Google Shape;4181;p21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182" name="Google Shape;4182;p210"/>
          <p:cNvSpPr txBox="1">
            <a:spLocks noGrp="1"/>
          </p:cNvSpPr>
          <p:nvPr>
            <p:ph type="subTitle" idx="1"/>
          </p:nvPr>
        </p:nvSpPr>
        <p:spPr>
          <a:xfrm>
            <a:off x="429768" y="2377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83" name="Google Shape;4183;p210"/>
          <p:cNvSpPr txBox="1">
            <a:spLocks noGrp="1"/>
          </p:cNvSpPr>
          <p:nvPr>
            <p:ph type="subTitle" idx="2"/>
          </p:nvPr>
        </p:nvSpPr>
        <p:spPr>
          <a:xfrm>
            <a:off x="429768" y="2441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84" name="Google Shape;4184;p210"/>
          <p:cNvSpPr txBox="1">
            <a:spLocks noGrp="1"/>
          </p:cNvSpPr>
          <p:nvPr>
            <p:ph type="subTitle" idx="3"/>
          </p:nvPr>
        </p:nvSpPr>
        <p:spPr>
          <a:xfrm>
            <a:off x="4745736" y="4114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85" name="Google Shape;4185;p210"/>
          <p:cNvSpPr txBox="1">
            <a:spLocks noGrp="1"/>
          </p:cNvSpPr>
          <p:nvPr>
            <p:ph type="subTitle" idx="4"/>
          </p:nvPr>
        </p:nvSpPr>
        <p:spPr>
          <a:xfrm>
            <a:off x="4748136" y="4754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86" name="Google Shape;4186;p210"/>
          <p:cNvSpPr txBox="1">
            <a:spLocks noGrp="1"/>
          </p:cNvSpPr>
          <p:nvPr>
            <p:ph type="subTitle" idx="5"/>
          </p:nvPr>
        </p:nvSpPr>
        <p:spPr>
          <a:xfrm>
            <a:off x="4745736" y="42062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87" name="Google Shape;4187;p210"/>
          <p:cNvSpPr txBox="1">
            <a:spLocks noGrp="1"/>
          </p:cNvSpPr>
          <p:nvPr>
            <p:ph type="subTitle" idx="6"/>
          </p:nvPr>
        </p:nvSpPr>
        <p:spPr>
          <a:xfrm>
            <a:off x="4745736" y="42702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88" name="Google Shape;4188;p210"/>
          <p:cNvSpPr txBox="1">
            <a:spLocks noGrp="1"/>
          </p:cNvSpPr>
          <p:nvPr>
            <p:ph type="subTitle" idx="7"/>
          </p:nvPr>
        </p:nvSpPr>
        <p:spPr>
          <a:xfrm>
            <a:off x="6638544" y="2386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89" name="Google Shape;4189;p210"/>
          <p:cNvSpPr txBox="1">
            <a:spLocks noGrp="1"/>
          </p:cNvSpPr>
          <p:nvPr>
            <p:ph type="subTitle" idx="8"/>
          </p:nvPr>
        </p:nvSpPr>
        <p:spPr>
          <a:xfrm>
            <a:off x="6638544" y="2450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. Three part gradient cycle_1">
  <p:cSld name="Three part gradient cycle_1"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1" name="Google Shape;4191;p211"/>
          <p:cNvGrpSpPr/>
          <p:nvPr/>
        </p:nvGrpSpPr>
        <p:grpSpPr>
          <a:xfrm rot="-5400000" flipH="1">
            <a:off x="5918108" y="2687023"/>
            <a:ext cx="120037" cy="1042515"/>
            <a:chOff x="8582641" y="8238480"/>
            <a:chExt cx="320100" cy="2780040"/>
          </a:xfrm>
        </p:grpSpPr>
        <p:cxnSp>
          <p:nvCxnSpPr>
            <p:cNvPr id="4192" name="Google Shape;4192;p211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93" name="Google Shape;4193;p211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4" name="Google Shape;4194;p211"/>
          <p:cNvGrpSpPr/>
          <p:nvPr/>
        </p:nvGrpSpPr>
        <p:grpSpPr>
          <a:xfrm rot="10800000" flipH="1">
            <a:off x="4520726" y="728756"/>
            <a:ext cx="120037" cy="1042515"/>
            <a:chOff x="8582641" y="8238480"/>
            <a:chExt cx="320100" cy="2780040"/>
          </a:xfrm>
        </p:grpSpPr>
        <p:cxnSp>
          <p:nvCxnSpPr>
            <p:cNvPr id="4195" name="Google Shape;4195;p211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96" name="Google Shape;4196;p211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7" name="Google Shape;4197;p211"/>
          <p:cNvGrpSpPr/>
          <p:nvPr/>
        </p:nvGrpSpPr>
        <p:grpSpPr>
          <a:xfrm rot="5400000">
            <a:off x="3106243" y="2687023"/>
            <a:ext cx="120037" cy="1042515"/>
            <a:chOff x="8582641" y="8238480"/>
            <a:chExt cx="320100" cy="2780040"/>
          </a:xfrm>
        </p:grpSpPr>
        <p:cxnSp>
          <p:nvCxnSpPr>
            <p:cNvPr id="4198" name="Google Shape;4198;p211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199" name="Google Shape;4199;p211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0" name="Google Shape;4200;p211"/>
          <p:cNvGrpSpPr/>
          <p:nvPr/>
        </p:nvGrpSpPr>
        <p:grpSpPr>
          <a:xfrm>
            <a:off x="3197242" y="1371569"/>
            <a:ext cx="2749076" cy="2742996"/>
            <a:chOff x="2779615" y="736954"/>
            <a:chExt cx="4778508" cy="4767941"/>
          </a:xfrm>
        </p:grpSpPr>
        <p:sp>
          <p:nvSpPr>
            <p:cNvPr id="4201" name="Google Shape;4201;p211"/>
            <p:cNvSpPr/>
            <p:nvPr/>
          </p:nvSpPr>
          <p:spPr>
            <a:xfrm>
              <a:off x="5208381" y="741079"/>
              <a:ext cx="2349742" cy="3935040"/>
            </a:xfrm>
            <a:custGeom>
              <a:avLst/>
              <a:gdLst/>
              <a:ahLst/>
              <a:cxnLst/>
              <a:rect l="l" t="t" r="r" b="b"/>
              <a:pathLst>
                <a:path w="2349742" h="3935040" extrusionOk="0">
                  <a:moveTo>
                    <a:pt x="32367" y="0"/>
                  </a:moveTo>
                  <a:lnTo>
                    <a:pt x="195949" y="8260"/>
                  </a:lnTo>
                  <a:cubicBezTo>
                    <a:pt x="1405703" y="131117"/>
                    <a:pt x="2349742" y="1152792"/>
                    <a:pt x="2349742" y="2394960"/>
                  </a:cubicBezTo>
                  <a:cubicBezTo>
                    <a:pt x="2349742" y="2726205"/>
                    <a:pt x="2282611" y="3041770"/>
                    <a:pt x="2161210" y="3328793"/>
                  </a:cubicBezTo>
                  <a:lnTo>
                    <a:pt x="2076609" y="3504414"/>
                  </a:lnTo>
                  <a:lnTo>
                    <a:pt x="2060185" y="3538507"/>
                  </a:lnTo>
                  <a:lnTo>
                    <a:pt x="1980730" y="3669296"/>
                  </a:lnTo>
                  <a:lnTo>
                    <a:pt x="1926095" y="3735513"/>
                  </a:lnTo>
                  <a:cubicBezTo>
                    <a:pt x="1802817" y="3858791"/>
                    <a:pt x="1632510" y="3935040"/>
                    <a:pt x="1444394" y="3935040"/>
                  </a:cubicBezTo>
                  <a:cubicBezTo>
                    <a:pt x="1068162" y="3935040"/>
                    <a:pt x="763166" y="3630044"/>
                    <a:pt x="763166" y="3253812"/>
                  </a:cubicBezTo>
                  <a:cubicBezTo>
                    <a:pt x="763166" y="3159754"/>
                    <a:pt x="782228" y="3070148"/>
                    <a:pt x="816700" y="2988647"/>
                  </a:cubicBezTo>
                  <a:lnTo>
                    <a:pt x="820423" y="2981789"/>
                  </a:lnTo>
                  <a:lnTo>
                    <a:pt x="820610" y="2981538"/>
                  </a:lnTo>
                  <a:cubicBezTo>
                    <a:pt x="839464" y="2953631"/>
                    <a:pt x="857010" y="2924768"/>
                    <a:pt x="873161" y="2895037"/>
                  </a:cubicBezTo>
                  <a:lnTo>
                    <a:pt x="889844" y="2860405"/>
                  </a:lnTo>
                  <a:lnTo>
                    <a:pt x="917339" y="2803328"/>
                  </a:lnTo>
                  <a:cubicBezTo>
                    <a:pt x="970428" y="2677812"/>
                    <a:pt x="999785" y="2539815"/>
                    <a:pt x="999785" y="2394960"/>
                  </a:cubicBezTo>
                  <a:cubicBezTo>
                    <a:pt x="999785" y="1851756"/>
                    <a:pt x="586953" y="1404974"/>
                    <a:pt x="57923" y="1351248"/>
                  </a:cubicBezTo>
                  <a:lnTo>
                    <a:pt x="0" y="1348323"/>
                  </a:lnTo>
                  <a:lnTo>
                    <a:pt x="83375" y="1339918"/>
                  </a:lnTo>
                  <a:cubicBezTo>
                    <a:pt x="393800" y="1276396"/>
                    <a:pt x="627312" y="1001733"/>
                    <a:pt x="627312" y="672530"/>
                  </a:cubicBezTo>
                  <a:cubicBezTo>
                    <a:pt x="627312" y="343327"/>
                    <a:pt x="393800" y="68664"/>
                    <a:pt x="83375" y="5142"/>
                  </a:cubicBez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9000">
                  <a:srgbClr val="6E40C9"/>
                </a:gs>
                <a:gs pos="78000">
                  <a:srgbClr val="A371F7"/>
                </a:gs>
                <a:gs pos="100000">
                  <a:srgbClr val="A371F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211"/>
            <p:cNvSpPr/>
            <p:nvPr/>
          </p:nvSpPr>
          <p:spPr>
            <a:xfrm>
              <a:off x="2779615" y="736954"/>
              <a:ext cx="3075742" cy="3606241"/>
            </a:xfrm>
            <a:custGeom>
              <a:avLst/>
              <a:gdLst/>
              <a:ahLst/>
              <a:cxnLst/>
              <a:rect l="l" t="t" r="r" b="b"/>
              <a:pathLst>
                <a:path w="3075742" h="3606241" extrusionOk="0">
                  <a:moveTo>
                    <a:pt x="2399086" y="0"/>
                  </a:moveTo>
                  <a:lnTo>
                    <a:pt x="2480797" y="4126"/>
                  </a:lnTo>
                  <a:lnTo>
                    <a:pt x="2531805" y="9268"/>
                  </a:lnTo>
                  <a:cubicBezTo>
                    <a:pt x="2842230" y="72790"/>
                    <a:pt x="3075742" y="347453"/>
                    <a:pt x="3075742" y="676656"/>
                  </a:cubicBezTo>
                  <a:cubicBezTo>
                    <a:pt x="3075742" y="1005859"/>
                    <a:pt x="2842230" y="1280522"/>
                    <a:pt x="2531805" y="1344044"/>
                  </a:cubicBezTo>
                  <a:lnTo>
                    <a:pt x="2448430" y="1352449"/>
                  </a:lnTo>
                  <a:lnTo>
                    <a:pt x="2399086" y="1349957"/>
                  </a:lnTo>
                  <a:lnTo>
                    <a:pt x="2343650" y="1352757"/>
                  </a:lnTo>
                  <a:lnTo>
                    <a:pt x="2343644" y="1352756"/>
                  </a:lnTo>
                  <a:lnTo>
                    <a:pt x="2291819" y="1355373"/>
                  </a:lnTo>
                  <a:cubicBezTo>
                    <a:pt x="1762789" y="1409099"/>
                    <a:pt x="1349957" y="1855881"/>
                    <a:pt x="1349957" y="2399085"/>
                  </a:cubicBezTo>
                  <a:cubicBezTo>
                    <a:pt x="1349957" y="2543940"/>
                    <a:pt x="1379314" y="2681937"/>
                    <a:pt x="1432403" y="2807453"/>
                  </a:cubicBezTo>
                  <a:lnTo>
                    <a:pt x="1450354" y="2844719"/>
                  </a:lnTo>
                  <a:lnTo>
                    <a:pt x="1389810" y="2771338"/>
                  </a:lnTo>
                  <a:cubicBezTo>
                    <a:pt x="1266532" y="2648060"/>
                    <a:pt x="1096225" y="2571811"/>
                    <a:pt x="908109" y="2571811"/>
                  </a:cubicBezTo>
                  <a:cubicBezTo>
                    <a:pt x="531877" y="2571811"/>
                    <a:pt x="226881" y="2876807"/>
                    <a:pt x="226881" y="3253039"/>
                  </a:cubicBezTo>
                  <a:cubicBezTo>
                    <a:pt x="226881" y="3347097"/>
                    <a:pt x="245943" y="3436703"/>
                    <a:pt x="280415" y="3518204"/>
                  </a:cubicBezTo>
                  <a:lnTo>
                    <a:pt x="328200" y="3606241"/>
                  </a:lnTo>
                  <a:lnTo>
                    <a:pt x="289557" y="3542632"/>
                  </a:lnTo>
                  <a:cubicBezTo>
                    <a:pt x="104893" y="3202698"/>
                    <a:pt x="0" y="2813141"/>
                    <a:pt x="0" y="2399085"/>
                  </a:cubicBezTo>
                  <a:cubicBezTo>
                    <a:pt x="0" y="1156917"/>
                    <a:pt x="944039" y="135242"/>
                    <a:pt x="2153793" y="12385"/>
                  </a:cubicBezTo>
                  <a:lnTo>
                    <a:pt x="2299055" y="5050"/>
                  </a:lnTo>
                  <a:lnTo>
                    <a:pt x="2257223" y="9267"/>
                  </a:lnTo>
                  <a:cubicBezTo>
                    <a:pt x="1946799" y="72789"/>
                    <a:pt x="1713286" y="347452"/>
                    <a:pt x="1713286" y="676655"/>
                  </a:cubicBezTo>
                  <a:lnTo>
                    <a:pt x="1713286" y="676656"/>
                  </a:lnTo>
                  <a:lnTo>
                    <a:pt x="1723926" y="556067"/>
                  </a:lnTo>
                  <a:cubicBezTo>
                    <a:pt x="1772866" y="282086"/>
                    <a:pt x="1985602" y="64850"/>
                    <a:pt x="2257223" y="9268"/>
                  </a:cubicBezTo>
                  <a:lnTo>
                    <a:pt x="2299055" y="5051"/>
                  </a:ln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23000">
                  <a:srgbClr val="6E40C9"/>
                </a:gs>
                <a:gs pos="83000">
                  <a:srgbClr val="1158C7"/>
                </a:gs>
                <a:gs pos="100000">
                  <a:srgbClr val="1158C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211"/>
            <p:cNvSpPr/>
            <p:nvPr/>
          </p:nvSpPr>
          <p:spPr>
            <a:xfrm>
              <a:off x="2996664" y="3278535"/>
              <a:ext cx="4202279" cy="2226360"/>
            </a:xfrm>
            <a:custGeom>
              <a:avLst/>
              <a:gdLst/>
              <a:ahLst/>
              <a:cxnLst/>
              <a:rect l="l" t="t" r="r" b="b"/>
              <a:pathLst>
                <a:path w="4202279" h="2226360" extrusionOk="0">
                  <a:moveTo>
                    <a:pt x="681228" y="0"/>
                  </a:moveTo>
                  <a:cubicBezTo>
                    <a:pt x="869344" y="0"/>
                    <a:pt x="1039651" y="76249"/>
                    <a:pt x="1162929" y="199527"/>
                  </a:cubicBezTo>
                  <a:lnTo>
                    <a:pt x="1223473" y="272908"/>
                  </a:lnTo>
                  <a:lnTo>
                    <a:pt x="1249700" y="327351"/>
                  </a:lnTo>
                  <a:cubicBezTo>
                    <a:pt x="1265851" y="357082"/>
                    <a:pt x="1283397" y="385945"/>
                    <a:pt x="1302251" y="413852"/>
                  </a:cubicBezTo>
                  <a:lnTo>
                    <a:pt x="1312483" y="427535"/>
                  </a:lnTo>
                  <a:lnTo>
                    <a:pt x="1362646" y="494617"/>
                  </a:lnTo>
                  <a:cubicBezTo>
                    <a:pt x="1555072" y="727784"/>
                    <a:pt x="1846283" y="876403"/>
                    <a:pt x="2172205" y="876403"/>
                  </a:cubicBezTo>
                  <a:cubicBezTo>
                    <a:pt x="2498128" y="876403"/>
                    <a:pt x="2789339" y="727784"/>
                    <a:pt x="2981764" y="494617"/>
                  </a:cubicBezTo>
                  <a:lnTo>
                    <a:pt x="3041972" y="414103"/>
                  </a:lnTo>
                  <a:lnTo>
                    <a:pt x="3038249" y="420961"/>
                  </a:lnTo>
                  <a:cubicBezTo>
                    <a:pt x="3003777" y="502462"/>
                    <a:pt x="2984715" y="592068"/>
                    <a:pt x="2984715" y="686126"/>
                  </a:cubicBezTo>
                  <a:cubicBezTo>
                    <a:pt x="2984715" y="1062358"/>
                    <a:pt x="3289711" y="1367354"/>
                    <a:pt x="3665943" y="1367354"/>
                  </a:cubicBezTo>
                  <a:cubicBezTo>
                    <a:pt x="3854059" y="1367354"/>
                    <a:pt x="4024366" y="1291105"/>
                    <a:pt x="4147644" y="1167827"/>
                  </a:cubicBezTo>
                  <a:lnTo>
                    <a:pt x="4202279" y="1101610"/>
                  </a:lnTo>
                  <a:lnTo>
                    <a:pt x="4161565" y="1168626"/>
                  </a:lnTo>
                  <a:cubicBezTo>
                    <a:pt x="3730432" y="1806787"/>
                    <a:pt x="3000317" y="2226360"/>
                    <a:pt x="2172205" y="2226360"/>
                  </a:cubicBezTo>
                  <a:cubicBezTo>
                    <a:pt x="1344093" y="2226360"/>
                    <a:pt x="613978" y="1806787"/>
                    <a:pt x="182845" y="1168626"/>
                  </a:cubicBezTo>
                  <a:lnTo>
                    <a:pt x="123137" y="1070344"/>
                  </a:lnTo>
                  <a:lnTo>
                    <a:pt x="101319" y="1034430"/>
                  </a:lnTo>
                  <a:lnTo>
                    <a:pt x="53534" y="946393"/>
                  </a:lnTo>
                  <a:cubicBezTo>
                    <a:pt x="19062" y="864892"/>
                    <a:pt x="0" y="775286"/>
                    <a:pt x="0" y="681228"/>
                  </a:cubicBezTo>
                  <a:cubicBezTo>
                    <a:pt x="0" y="304996"/>
                    <a:pt x="304996" y="0"/>
                    <a:pt x="681228" y="0"/>
                  </a:cubicBezTo>
                  <a:close/>
                </a:path>
              </a:pathLst>
            </a:custGeom>
            <a:gradFill>
              <a:gsLst>
                <a:gs pos="0">
                  <a:srgbClr val="1F6FEB"/>
                </a:gs>
                <a:gs pos="2000">
                  <a:srgbClr val="1F6FEB"/>
                </a:gs>
                <a:gs pos="100000">
                  <a:srgbClr val="A371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4" name="Google Shape;4204;p21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205" name="Google Shape;4205;p21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206" name="Google Shape;4206;p21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207" name="Google Shape;4207;p21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208" name="Google Shape;4208;p21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209" name="Google Shape;4209;p21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210" name="Google Shape;4210;p21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211" name="Google Shape;4211;p21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212" name="Google Shape;4212;p21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213" name="Google Shape;4213;p21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214" name="Google Shape;4214;p21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215" name="Google Shape;4215;p21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216" name="Google Shape;4216;p21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217" name="Google Shape;4217;p21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218" name="Google Shape;4218;p21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219" name="Google Shape;4219;p21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220" name="Google Shape;4220;p211"/>
          <p:cNvSpPr txBox="1">
            <a:spLocks noGrp="1"/>
          </p:cNvSpPr>
          <p:nvPr>
            <p:ph type="subTitle" idx="1"/>
          </p:nvPr>
        </p:nvSpPr>
        <p:spPr>
          <a:xfrm>
            <a:off x="429768" y="3139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21" name="Google Shape;4221;p211"/>
          <p:cNvSpPr txBox="1">
            <a:spLocks noGrp="1"/>
          </p:cNvSpPr>
          <p:nvPr>
            <p:ph type="subTitle" idx="2"/>
          </p:nvPr>
        </p:nvSpPr>
        <p:spPr>
          <a:xfrm>
            <a:off x="429768" y="3203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22" name="Google Shape;4222;p211"/>
          <p:cNvSpPr txBox="1">
            <a:spLocks noGrp="1"/>
          </p:cNvSpPr>
          <p:nvPr>
            <p:ph type="subTitle" idx="3"/>
          </p:nvPr>
        </p:nvSpPr>
        <p:spPr>
          <a:xfrm>
            <a:off x="4745736" y="7162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23" name="Google Shape;4223;p211"/>
          <p:cNvSpPr txBox="1">
            <a:spLocks noGrp="1"/>
          </p:cNvSpPr>
          <p:nvPr>
            <p:ph type="subTitle" idx="4"/>
          </p:nvPr>
        </p:nvSpPr>
        <p:spPr>
          <a:xfrm>
            <a:off x="4748136" y="7802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24" name="Google Shape;4224;p211"/>
          <p:cNvSpPr txBox="1">
            <a:spLocks noGrp="1"/>
          </p:cNvSpPr>
          <p:nvPr>
            <p:ph type="subTitle" idx="5"/>
          </p:nvPr>
        </p:nvSpPr>
        <p:spPr>
          <a:xfrm>
            <a:off x="6638544" y="3148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25" name="Google Shape;4225;p211"/>
          <p:cNvSpPr txBox="1">
            <a:spLocks noGrp="1"/>
          </p:cNvSpPr>
          <p:nvPr>
            <p:ph type="subTitle" idx="6"/>
          </p:nvPr>
        </p:nvSpPr>
        <p:spPr>
          <a:xfrm>
            <a:off x="6638544" y="3212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. Three part gradient cycle_2">
  <p:cSld name="Three part gradient cycle_2">
    <p:spTree>
      <p:nvGrpSpPr>
        <p:cNvPr id="1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7" name="Google Shape;4227;p212"/>
          <p:cNvGrpSpPr/>
          <p:nvPr/>
        </p:nvGrpSpPr>
        <p:grpSpPr>
          <a:xfrm rot="-5400000" flipH="1">
            <a:off x="5918108" y="2687023"/>
            <a:ext cx="120037" cy="1042515"/>
            <a:chOff x="8582641" y="8238480"/>
            <a:chExt cx="320100" cy="2780040"/>
          </a:xfrm>
        </p:grpSpPr>
        <p:cxnSp>
          <p:nvCxnSpPr>
            <p:cNvPr id="4228" name="Google Shape;4228;p212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229" name="Google Shape;4229;p212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0" name="Google Shape;4230;p212"/>
          <p:cNvGrpSpPr/>
          <p:nvPr/>
        </p:nvGrpSpPr>
        <p:grpSpPr>
          <a:xfrm rot="10800000" flipH="1">
            <a:off x="4520726" y="728756"/>
            <a:ext cx="120037" cy="1042515"/>
            <a:chOff x="8582641" y="8238480"/>
            <a:chExt cx="320100" cy="2780040"/>
          </a:xfrm>
        </p:grpSpPr>
        <p:cxnSp>
          <p:nvCxnSpPr>
            <p:cNvPr id="4231" name="Google Shape;4231;p212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232" name="Google Shape;4232;p212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3" name="Google Shape;4233;p212"/>
          <p:cNvGrpSpPr/>
          <p:nvPr/>
        </p:nvGrpSpPr>
        <p:grpSpPr>
          <a:xfrm rot="5400000">
            <a:off x="3106243" y="2687023"/>
            <a:ext cx="120037" cy="1042515"/>
            <a:chOff x="8582641" y="8238480"/>
            <a:chExt cx="320100" cy="2780040"/>
          </a:xfrm>
        </p:grpSpPr>
        <p:cxnSp>
          <p:nvCxnSpPr>
            <p:cNvPr id="4234" name="Google Shape;4234;p212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235" name="Google Shape;4235;p212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6" name="Google Shape;4236;p212"/>
          <p:cNvGrpSpPr/>
          <p:nvPr/>
        </p:nvGrpSpPr>
        <p:grpSpPr>
          <a:xfrm>
            <a:off x="3197242" y="1371569"/>
            <a:ext cx="2749076" cy="2742996"/>
            <a:chOff x="2779615" y="736954"/>
            <a:chExt cx="4778508" cy="4767941"/>
          </a:xfrm>
        </p:grpSpPr>
        <p:sp>
          <p:nvSpPr>
            <p:cNvPr id="4237" name="Google Shape;4237;p212"/>
            <p:cNvSpPr/>
            <p:nvPr/>
          </p:nvSpPr>
          <p:spPr>
            <a:xfrm>
              <a:off x="5208381" y="741079"/>
              <a:ext cx="2349742" cy="3935040"/>
            </a:xfrm>
            <a:custGeom>
              <a:avLst/>
              <a:gdLst/>
              <a:ahLst/>
              <a:cxnLst/>
              <a:rect l="l" t="t" r="r" b="b"/>
              <a:pathLst>
                <a:path w="2349742" h="3935040" extrusionOk="0">
                  <a:moveTo>
                    <a:pt x="32367" y="0"/>
                  </a:moveTo>
                  <a:lnTo>
                    <a:pt x="195949" y="8260"/>
                  </a:lnTo>
                  <a:cubicBezTo>
                    <a:pt x="1405703" y="131117"/>
                    <a:pt x="2349742" y="1152792"/>
                    <a:pt x="2349742" y="2394960"/>
                  </a:cubicBezTo>
                  <a:cubicBezTo>
                    <a:pt x="2349742" y="2726205"/>
                    <a:pt x="2282611" y="3041770"/>
                    <a:pt x="2161210" y="3328793"/>
                  </a:cubicBezTo>
                  <a:lnTo>
                    <a:pt x="2076609" y="3504414"/>
                  </a:lnTo>
                  <a:lnTo>
                    <a:pt x="2060185" y="3538507"/>
                  </a:lnTo>
                  <a:lnTo>
                    <a:pt x="1980730" y="3669296"/>
                  </a:lnTo>
                  <a:lnTo>
                    <a:pt x="1926095" y="3735513"/>
                  </a:lnTo>
                  <a:cubicBezTo>
                    <a:pt x="1802817" y="3858791"/>
                    <a:pt x="1632510" y="3935040"/>
                    <a:pt x="1444394" y="3935040"/>
                  </a:cubicBezTo>
                  <a:cubicBezTo>
                    <a:pt x="1068162" y="3935040"/>
                    <a:pt x="763166" y="3630044"/>
                    <a:pt x="763166" y="3253812"/>
                  </a:cubicBezTo>
                  <a:cubicBezTo>
                    <a:pt x="763166" y="3159754"/>
                    <a:pt x="782228" y="3070148"/>
                    <a:pt x="816700" y="2988647"/>
                  </a:cubicBezTo>
                  <a:lnTo>
                    <a:pt x="820423" y="2981789"/>
                  </a:lnTo>
                  <a:lnTo>
                    <a:pt x="820610" y="2981538"/>
                  </a:lnTo>
                  <a:cubicBezTo>
                    <a:pt x="839464" y="2953631"/>
                    <a:pt x="857010" y="2924768"/>
                    <a:pt x="873161" y="2895037"/>
                  </a:cubicBezTo>
                  <a:lnTo>
                    <a:pt x="889844" y="2860405"/>
                  </a:lnTo>
                  <a:lnTo>
                    <a:pt x="917339" y="2803328"/>
                  </a:lnTo>
                  <a:cubicBezTo>
                    <a:pt x="970428" y="2677812"/>
                    <a:pt x="999785" y="2539815"/>
                    <a:pt x="999785" y="2394960"/>
                  </a:cubicBezTo>
                  <a:cubicBezTo>
                    <a:pt x="999785" y="1851756"/>
                    <a:pt x="586953" y="1404974"/>
                    <a:pt x="57923" y="1351248"/>
                  </a:cubicBezTo>
                  <a:lnTo>
                    <a:pt x="0" y="1348323"/>
                  </a:lnTo>
                  <a:lnTo>
                    <a:pt x="83375" y="1339918"/>
                  </a:lnTo>
                  <a:cubicBezTo>
                    <a:pt x="393800" y="1276396"/>
                    <a:pt x="627312" y="1001733"/>
                    <a:pt x="627312" y="672530"/>
                  </a:cubicBezTo>
                  <a:cubicBezTo>
                    <a:pt x="627312" y="343327"/>
                    <a:pt x="393800" y="68664"/>
                    <a:pt x="83375" y="5142"/>
                  </a:cubicBezTo>
                  <a:close/>
                </a:path>
              </a:pathLst>
            </a:custGeom>
            <a:gradFill>
              <a:gsLst>
                <a:gs pos="0">
                  <a:srgbClr val="2EA043"/>
                </a:gs>
                <a:gs pos="98000">
                  <a:srgbClr val="56D364"/>
                </a:gs>
                <a:gs pos="100000">
                  <a:srgbClr val="56D36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212"/>
            <p:cNvSpPr/>
            <p:nvPr/>
          </p:nvSpPr>
          <p:spPr>
            <a:xfrm>
              <a:off x="2779615" y="736954"/>
              <a:ext cx="3075742" cy="3606241"/>
            </a:xfrm>
            <a:custGeom>
              <a:avLst/>
              <a:gdLst/>
              <a:ahLst/>
              <a:cxnLst/>
              <a:rect l="l" t="t" r="r" b="b"/>
              <a:pathLst>
                <a:path w="3075742" h="3606241" extrusionOk="0">
                  <a:moveTo>
                    <a:pt x="2399086" y="0"/>
                  </a:moveTo>
                  <a:lnTo>
                    <a:pt x="2480797" y="4126"/>
                  </a:lnTo>
                  <a:lnTo>
                    <a:pt x="2531805" y="9268"/>
                  </a:lnTo>
                  <a:cubicBezTo>
                    <a:pt x="2842230" y="72790"/>
                    <a:pt x="3075742" y="347453"/>
                    <a:pt x="3075742" y="676656"/>
                  </a:cubicBezTo>
                  <a:cubicBezTo>
                    <a:pt x="3075742" y="1005859"/>
                    <a:pt x="2842230" y="1280522"/>
                    <a:pt x="2531805" y="1344044"/>
                  </a:cubicBezTo>
                  <a:lnTo>
                    <a:pt x="2448430" y="1352449"/>
                  </a:lnTo>
                  <a:lnTo>
                    <a:pt x="2399086" y="1349957"/>
                  </a:lnTo>
                  <a:lnTo>
                    <a:pt x="2343650" y="1352757"/>
                  </a:lnTo>
                  <a:lnTo>
                    <a:pt x="2343644" y="1352756"/>
                  </a:lnTo>
                  <a:lnTo>
                    <a:pt x="2291819" y="1355373"/>
                  </a:lnTo>
                  <a:cubicBezTo>
                    <a:pt x="1762789" y="1409099"/>
                    <a:pt x="1349957" y="1855881"/>
                    <a:pt x="1349957" y="2399085"/>
                  </a:cubicBezTo>
                  <a:cubicBezTo>
                    <a:pt x="1349957" y="2543940"/>
                    <a:pt x="1379314" y="2681937"/>
                    <a:pt x="1432403" y="2807453"/>
                  </a:cubicBezTo>
                  <a:lnTo>
                    <a:pt x="1450354" y="2844719"/>
                  </a:lnTo>
                  <a:lnTo>
                    <a:pt x="1389810" y="2771338"/>
                  </a:lnTo>
                  <a:cubicBezTo>
                    <a:pt x="1266532" y="2648060"/>
                    <a:pt x="1096225" y="2571811"/>
                    <a:pt x="908109" y="2571811"/>
                  </a:cubicBezTo>
                  <a:cubicBezTo>
                    <a:pt x="531877" y="2571811"/>
                    <a:pt x="226881" y="2876807"/>
                    <a:pt x="226881" y="3253039"/>
                  </a:cubicBezTo>
                  <a:cubicBezTo>
                    <a:pt x="226881" y="3347097"/>
                    <a:pt x="245943" y="3436703"/>
                    <a:pt x="280415" y="3518204"/>
                  </a:cubicBezTo>
                  <a:lnTo>
                    <a:pt x="328200" y="3606241"/>
                  </a:lnTo>
                  <a:lnTo>
                    <a:pt x="289557" y="3542632"/>
                  </a:lnTo>
                  <a:cubicBezTo>
                    <a:pt x="104893" y="3202698"/>
                    <a:pt x="0" y="2813141"/>
                    <a:pt x="0" y="2399085"/>
                  </a:cubicBezTo>
                  <a:cubicBezTo>
                    <a:pt x="0" y="1156917"/>
                    <a:pt x="944039" y="135242"/>
                    <a:pt x="2153793" y="12385"/>
                  </a:cubicBezTo>
                  <a:lnTo>
                    <a:pt x="2299055" y="5050"/>
                  </a:lnTo>
                  <a:lnTo>
                    <a:pt x="2257223" y="9267"/>
                  </a:lnTo>
                  <a:cubicBezTo>
                    <a:pt x="1946799" y="72789"/>
                    <a:pt x="1713286" y="347452"/>
                    <a:pt x="1713286" y="676655"/>
                  </a:cubicBezTo>
                  <a:lnTo>
                    <a:pt x="1713286" y="676656"/>
                  </a:lnTo>
                  <a:lnTo>
                    <a:pt x="1723926" y="556067"/>
                  </a:lnTo>
                  <a:cubicBezTo>
                    <a:pt x="1772866" y="282086"/>
                    <a:pt x="1985602" y="64850"/>
                    <a:pt x="2257223" y="9268"/>
                  </a:cubicBezTo>
                  <a:lnTo>
                    <a:pt x="2299055" y="5051"/>
                  </a:ln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54000">
                  <a:srgbClr val="388BFD"/>
                </a:gs>
                <a:gs pos="100000">
                  <a:srgbClr val="388BF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212"/>
            <p:cNvSpPr/>
            <p:nvPr/>
          </p:nvSpPr>
          <p:spPr>
            <a:xfrm>
              <a:off x="2996664" y="3278535"/>
              <a:ext cx="4202279" cy="2226360"/>
            </a:xfrm>
            <a:custGeom>
              <a:avLst/>
              <a:gdLst/>
              <a:ahLst/>
              <a:cxnLst/>
              <a:rect l="l" t="t" r="r" b="b"/>
              <a:pathLst>
                <a:path w="4202279" h="2226360" extrusionOk="0">
                  <a:moveTo>
                    <a:pt x="681228" y="0"/>
                  </a:moveTo>
                  <a:cubicBezTo>
                    <a:pt x="869344" y="0"/>
                    <a:pt x="1039651" y="76249"/>
                    <a:pt x="1162929" y="199527"/>
                  </a:cubicBezTo>
                  <a:lnTo>
                    <a:pt x="1223473" y="272908"/>
                  </a:lnTo>
                  <a:lnTo>
                    <a:pt x="1249700" y="327351"/>
                  </a:lnTo>
                  <a:cubicBezTo>
                    <a:pt x="1265851" y="357082"/>
                    <a:pt x="1283397" y="385945"/>
                    <a:pt x="1302251" y="413852"/>
                  </a:cubicBezTo>
                  <a:lnTo>
                    <a:pt x="1312483" y="427535"/>
                  </a:lnTo>
                  <a:lnTo>
                    <a:pt x="1362646" y="494617"/>
                  </a:lnTo>
                  <a:cubicBezTo>
                    <a:pt x="1555072" y="727784"/>
                    <a:pt x="1846283" y="876403"/>
                    <a:pt x="2172205" y="876403"/>
                  </a:cubicBezTo>
                  <a:cubicBezTo>
                    <a:pt x="2498128" y="876403"/>
                    <a:pt x="2789339" y="727784"/>
                    <a:pt x="2981764" y="494617"/>
                  </a:cubicBezTo>
                  <a:lnTo>
                    <a:pt x="3041972" y="414103"/>
                  </a:lnTo>
                  <a:lnTo>
                    <a:pt x="3038249" y="420961"/>
                  </a:lnTo>
                  <a:cubicBezTo>
                    <a:pt x="3003777" y="502462"/>
                    <a:pt x="2984715" y="592068"/>
                    <a:pt x="2984715" y="686126"/>
                  </a:cubicBezTo>
                  <a:cubicBezTo>
                    <a:pt x="2984715" y="1062358"/>
                    <a:pt x="3289711" y="1367354"/>
                    <a:pt x="3665943" y="1367354"/>
                  </a:cubicBezTo>
                  <a:cubicBezTo>
                    <a:pt x="3854059" y="1367354"/>
                    <a:pt x="4024366" y="1291105"/>
                    <a:pt x="4147644" y="1167827"/>
                  </a:cubicBezTo>
                  <a:lnTo>
                    <a:pt x="4202279" y="1101610"/>
                  </a:lnTo>
                  <a:lnTo>
                    <a:pt x="4161565" y="1168626"/>
                  </a:lnTo>
                  <a:cubicBezTo>
                    <a:pt x="3730432" y="1806787"/>
                    <a:pt x="3000317" y="2226360"/>
                    <a:pt x="2172205" y="2226360"/>
                  </a:cubicBezTo>
                  <a:cubicBezTo>
                    <a:pt x="1344093" y="2226360"/>
                    <a:pt x="613978" y="1806787"/>
                    <a:pt x="182845" y="1168626"/>
                  </a:cubicBezTo>
                  <a:lnTo>
                    <a:pt x="123137" y="1070344"/>
                  </a:lnTo>
                  <a:lnTo>
                    <a:pt x="101319" y="1034430"/>
                  </a:lnTo>
                  <a:lnTo>
                    <a:pt x="53534" y="946393"/>
                  </a:lnTo>
                  <a:cubicBezTo>
                    <a:pt x="19062" y="864892"/>
                    <a:pt x="0" y="775286"/>
                    <a:pt x="0" y="681228"/>
                  </a:cubicBezTo>
                  <a:cubicBezTo>
                    <a:pt x="0" y="304996"/>
                    <a:pt x="304996" y="0"/>
                    <a:pt x="681228" y="0"/>
                  </a:cubicBezTo>
                  <a:close/>
                </a:path>
              </a:pathLst>
            </a:custGeom>
            <a:gradFill>
              <a:gsLst>
                <a:gs pos="0">
                  <a:srgbClr val="1158C7"/>
                </a:gs>
                <a:gs pos="18000">
                  <a:srgbClr val="1158C7"/>
                </a:gs>
                <a:gs pos="100000">
                  <a:srgbClr val="56D36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0" name="Google Shape;4240;p21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241" name="Google Shape;4241;p21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242" name="Google Shape;4242;p21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243" name="Google Shape;4243;p21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244" name="Google Shape;4244;p21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245" name="Google Shape;4245;p21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246" name="Google Shape;4246;p21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247" name="Google Shape;4247;p21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248" name="Google Shape;4248;p21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249" name="Google Shape;4249;p21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250" name="Google Shape;4250;p21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251" name="Google Shape;4251;p21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252" name="Google Shape;4252;p21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253" name="Google Shape;4253;p21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254" name="Google Shape;4254;p21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255" name="Google Shape;4255;p21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256" name="Google Shape;4256;p212"/>
          <p:cNvSpPr txBox="1">
            <a:spLocks noGrp="1"/>
          </p:cNvSpPr>
          <p:nvPr>
            <p:ph type="subTitle" idx="1"/>
          </p:nvPr>
        </p:nvSpPr>
        <p:spPr>
          <a:xfrm>
            <a:off x="429768" y="3139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57" name="Google Shape;4257;p212"/>
          <p:cNvSpPr txBox="1">
            <a:spLocks noGrp="1"/>
          </p:cNvSpPr>
          <p:nvPr>
            <p:ph type="subTitle" idx="2"/>
          </p:nvPr>
        </p:nvSpPr>
        <p:spPr>
          <a:xfrm>
            <a:off x="429768" y="3203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58" name="Google Shape;4258;p212"/>
          <p:cNvSpPr txBox="1">
            <a:spLocks noGrp="1"/>
          </p:cNvSpPr>
          <p:nvPr>
            <p:ph type="subTitle" idx="3"/>
          </p:nvPr>
        </p:nvSpPr>
        <p:spPr>
          <a:xfrm>
            <a:off x="4745736" y="7162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59" name="Google Shape;4259;p212"/>
          <p:cNvSpPr txBox="1">
            <a:spLocks noGrp="1"/>
          </p:cNvSpPr>
          <p:nvPr>
            <p:ph type="subTitle" idx="4"/>
          </p:nvPr>
        </p:nvSpPr>
        <p:spPr>
          <a:xfrm>
            <a:off x="4748136" y="7802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60" name="Google Shape;4260;p212"/>
          <p:cNvSpPr txBox="1">
            <a:spLocks noGrp="1"/>
          </p:cNvSpPr>
          <p:nvPr>
            <p:ph type="subTitle" idx="5"/>
          </p:nvPr>
        </p:nvSpPr>
        <p:spPr>
          <a:xfrm>
            <a:off x="6638544" y="3148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61" name="Google Shape;4261;p212"/>
          <p:cNvSpPr txBox="1">
            <a:spLocks noGrp="1"/>
          </p:cNvSpPr>
          <p:nvPr>
            <p:ph type="subTitle" idx="6"/>
          </p:nvPr>
        </p:nvSpPr>
        <p:spPr>
          <a:xfrm>
            <a:off x="6638544" y="3212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. Five part cycle">
  <p:cSld name="Five part cycle"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Google Shape;4263;p213"/>
          <p:cNvSpPr/>
          <p:nvPr/>
        </p:nvSpPr>
        <p:spPr>
          <a:xfrm>
            <a:off x="3389956" y="1414481"/>
            <a:ext cx="2328900" cy="2328900"/>
          </a:xfrm>
          <a:prstGeom prst="arc">
            <a:avLst>
              <a:gd name="adj1" fmla="val 16200000"/>
              <a:gd name="adj2" fmla="val 14515036"/>
            </a:avLst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4" name="Google Shape;4264;p213"/>
          <p:cNvSpPr/>
          <p:nvPr/>
        </p:nvSpPr>
        <p:spPr>
          <a:xfrm>
            <a:off x="5370230" y="201301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5" name="Google Shape;4265;p213"/>
          <p:cNvSpPr/>
          <p:nvPr/>
        </p:nvSpPr>
        <p:spPr>
          <a:xfrm>
            <a:off x="4985640" y="319464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6" name="Google Shape;4266;p213"/>
          <p:cNvSpPr/>
          <p:nvPr/>
        </p:nvSpPr>
        <p:spPr>
          <a:xfrm>
            <a:off x="3540936" y="319463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7" name="Google Shape;4267;p213"/>
          <p:cNvSpPr/>
          <p:nvPr/>
        </p:nvSpPr>
        <p:spPr>
          <a:xfrm>
            <a:off x="3225069" y="201301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8" name="Google Shape;4268;p213"/>
          <p:cNvSpPr/>
          <p:nvPr/>
        </p:nvSpPr>
        <p:spPr>
          <a:xfrm>
            <a:off x="4280025" y="1185868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9" name="Google Shape;4269;p21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270" name="Google Shape;4270;p21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271" name="Google Shape;4271;p21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272" name="Google Shape;4272;p21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273" name="Google Shape;4273;p21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274" name="Google Shape;4274;p21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275" name="Google Shape;4275;p21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276" name="Google Shape;4276;p21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277" name="Google Shape;4277;p21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278" name="Google Shape;4278;p21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279" name="Google Shape;4279;p21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280" name="Google Shape;4280;p21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281" name="Google Shape;4281;p21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282" name="Google Shape;4282;p21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283" name="Google Shape;4283;p21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284" name="Google Shape;4284;p21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285" name="Google Shape;4285;p213"/>
          <p:cNvSpPr txBox="1">
            <a:spLocks noGrp="1"/>
          </p:cNvSpPr>
          <p:nvPr>
            <p:ph type="subTitle" idx="1"/>
          </p:nvPr>
        </p:nvSpPr>
        <p:spPr>
          <a:xfrm>
            <a:off x="963168" y="22250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86" name="Google Shape;4286;p213"/>
          <p:cNvSpPr txBox="1">
            <a:spLocks noGrp="1"/>
          </p:cNvSpPr>
          <p:nvPr>
            <p:ph type="subTitle" idx="2"/>
          </p:nvPr>
        </p:nvSpPr>
        <p:spPr>
          <a:xfrm>
            <a:off x="963168" y="22890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87" name="Google Shape;4287;p213"/>
          <p:cNvSpPr txBox="1">
            <a:spLocks noGrp="1"/>
          </p:cNvSpPr>
          <p:nvPr>
            <p:ph type="subTitle" idx="3"/>
          </p:nvPr>
        </p:nvSpPr>
        <p:spPr>
          <a:xfrm>
            <a:off x="4280036" y="5767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88" name="Google Shape;4288;p213"/>
          <p:cNvSpPr txBox="1">
            <a:spLocks noGrp="1"/>
          </p:cNvSpPr>
          <p:nvPr>
            <p:ph type="subTitle" idx="4"/>
          </p:nvPr>
        </p:nvSpPr>
        <p:spPr>
          <a:xfrm>
            <a:off x="4282436" y="6407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89" name="Google Shape;4289;p213"/>
          <p:cNvSpPr txBox="1">
            <a:spLocks noGrp="1"/>
          </p:cNvSpPr>
          <p:nvPr>
            <p:ph type="subTitle" idx="5"/>
          </p:nvPr>
        </p:nvSpPr>
        <p:spPr>
          <a:xfrm>
            <a:off x="5583936" y="35258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90" name="Google Shape;4290;p213"/>
          <p:cNvSpPr txBox="1">
            <a:spLocks noGrp="1"/>
          </p:cNvSpPr>
          <p:nvPr>
            <p:ph type="subTitle" idx="6"/>
          </p:nvPr>
        </p:nvSpPr>
        <p:spPr>
          <a:xfrm>
            <a:off x="5583936" y="3584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91" name="Google Shape;4291;p213"/>
          <p:cNvSpPr txBox="1">
            <a:spLocks noGrp="1"/>
          </p:cNvSpPr>
          <p:nvPr>
            <p:ph type="subTitle" idx="7"/>
          </p:nvPr>
        </p:nvSpPr>
        <p:spPr>
          <a:xfrm>
            <a:off x="6035494" y="2259872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92" name="Google Shape;4292;p213"/>
          <p:cNvSpPr txBox="1">
            <a:spLocks noGrp="1"/>
          </p:cNvSpPr>
          <p:nvPr>
            <p:ph type="subTitle" idx="8"/>
          </p:nvPr>
        </p:nvSpPr>
        <p:spPr>
          <a:xfrm>
            <a:off x="6035494" y="2323880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93" name="Google Shape;4293;p213"/>
          <p:cNvSpPr txBox="1">
            <a:spLocks noGrp="1"/>
          </p:cNvSpPr>
          <p:nvPr>
            <p:ph type="subTitle" idx="9"/>
          </p:nvPr>
        </p:nvSpPr>
        <p:spPr>
          <a:xfrm>
            <a:off x="1280436" y="35258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94" name="Google Shape;4294;p213"/>
          <p:cNvSpPr txBox="1">
            <a:spLocks noGrp="1"/>
          </p:cNvSpPr>
          <p:nvPr>
            <p:ph type="subTitle" idx="13"/>
          </p:nvPr>
        </p:nvSpPr>
        <p:spPr>
          <a:xfrm>
            <a:off x="1280436" y="3584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. Six part cycle">
  <p:cSld name="Six part cycle"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214"/>
          <p:cNvSpPr/>
          <p:nvPr/>
        </p:nvSpPr>
        <p:spPr>
          <a:xfrm>
            <a:off x="3407568" y="1283493"/>
            <a:ext cx="2328900" cy="2328900"/>
          </a:xfrm>
          <a:prstGeom prst="arc">
            <a:avLst>
              <a:gd name="adj1" fmla="val 16200000"/>
              <a:gd name="adj2" fmla="val 14515036"/>
            </a:avLst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7" name="Google Shape;4297;p214"/>
          <p:cNvSpPr/>
          <p:nvPr/>
        </p:nvSpPr>
        <p:spPr>
          <a:xfrm>
            <a:off x="5277586" y="154537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8" name="Google Shape;4298;p214"/>
          <p:cNvSpPr/>
          <p:nvPr/>
        </p:nvSpPr>
        <p:spPr>
          <a:xfrm>
            <a:off x="3349950" y="1547841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9" name="Google Shape;4299;p214"/>
          <p:cNvSpPr/>
          <p:nvPr/>
        </p:nvSpPr>
        <p:spPr>
          <a:xfrm>
            <a:off x="5353786" y="261881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0" name="Google Shape;4300;p214"/>
          <p:cNvSpPr/>
          <p:nvPr/>
        </p:nvSpPr>
        <p:spPr>
          <a:xfrm>
            <a:off x="3273750" y="270241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" name="Google Shape;4301;p214"/>
          <p:cNvSpPr/>
          <p:nvPr/>
        </p:nvSpPr>
        <p:spPr>
          <a:xfrm>
            <a:off x="4270238" y="987681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2" name="Google Shape;4302;p214"/>
          <p:cNvSpPr/>
          <p:nvPr/>
        </p:nvSpPr>
        <p:spPr>
          <a:xfrm>
            <a:off x="4297638" y="330186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3" name="Google Shape;4303;p21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304" name="Google Shape;4304;p21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305" name="Google Shape;4305;p21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306" name="Google Shape;4306;p21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307" name="Google Shape;4307;p21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308" name="Google Shape;4308;p21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309" name="Google Shape;4309;p21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310" name="Google Shape;4310;p21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311" name="Google Shape;4311;p21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312" name="Google Shape;4312;p21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313" name="Google Shape;4313;p21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314" name="Google Shape;4314;p21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315" name="Google Shape;4315;p21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316" name="Google Shape;4316;p21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317" name="Google Shape;4317;p21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318" name="Google Shape;4318;p21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319" name="Google Shape;4319;p214"/>
          <p:cNvSpPr txBox="1">
            <a:spLocks noGrp="1"/>
          </p:cNvSpPr>
          <p:nvPr>
            <p:ph type="subTitle" idx="1"/>
          </p:nvPr>
        </p:nvSpPr>
        <p:spPr>
          <a:xfrm>
            <a:off x="963168" y="17678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0" name="Google Shape;4320;p214"/>
          <p:cNvSpPr txBox="1">
            <a:spLocks noGrp="1"/>
          </p:cNvSpPr>
          <p:nvPr>
            <p:ph type="subTitle" idx="2"/>
          </p:nvPr>
        </p:nvSpPr>
        <p:spPr>
          <a:xfrm>
            <a:off x="963168" y="18318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21" name="Google Shape;4321;p214"/>
          <p:cNvSpPr txBox="1">
            <a:spLocks noGrp="1"/>
          </p:cNvSpPr>
          <p:nvPr>
            <p:ph type="subTitle" idx="3"/>
          </p:nvPr>
        </p:nvSpPr>
        <p:spPr>
          <a:xfrm>
            <a:off x="4203826" y="424375"/>
            <a:ext cx="30906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2" name="Google Shape;4322;p214"/>
          <p:cNvSpPr txBox="1">
            <a:spLocks noGrp="1"/>
          </p:cNvSpPr>
          <p:nvPr>
            <p:ph type="subTitle" idx="4"/>
          </p:nvPr>
        </p:nvSpPr>
        <p:spPr>
          <a:xfrm>
            <a:off x="4206220" y="488400"/>
            <a:ext cx="309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23" name="Google Shape;4323;p214"/>
          <p:cNvSpPr txBox="1">
            <a:spLocks noGrp="1"/>
          </p:cNvSpPr>
          <p:nvPr>
            <p:ph type="subTitle" idx="5"/>
          </p:nvPr>
        </p:nvSpPr>
        <p:spPr>
          <a:xfrm>
            <a:off x="5971036" y="2868328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4" name="Google Shape;4324;p214"/>
          <p:cNvSpPr txBox="1">
            <a:spLocks noGrp="1"/>
          </p:cNvSpPr>
          <p:nvPr>
            <p:ph type="subTitle" idx="6"/>
          </p:nvPr>
        </p:nvSpPr>
        <p:spPr>
          <a:xfrm>
            <a:off x="5971036" y="2926961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25" name="Google Shape;4325;p214"/>
          <p:cNvSpPr txBox="1">
            <a:spLocks noGrp="1"/>
          </p:cNvSpPr>
          <p:nvPr>
            <p:ph type="subTitle" idx="7"/>
          </p:nvPr>
        </p:nvSpPr>
        <p:spPr>
          <a:xfrm>
            <a:off x="5972794" y="1718497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6" name="Google Shape;4326;p214"/>
          <p:cNvSpPr txBox="1">
            <a:spLocks noGrp="1"/>
          </p:cNvSpPr>
          <p:nvPr>
            <p:ph type="subTitle" idx="8"/>
          </p:nvPr>
        </p:nvSpPr>
        <p:spPr>
          <a:xfrm>
            <a:off x="5972794" y="1782504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27" name="Google Shape;4327;p214"/>
          <p:cNvSpPr txBox="1">
            <a:spLocks noGrp="1"/>
          </p:cNvSpPr>
          <p:nvPr>
            <p:ph type="subTitle" idx="9"/>
          </p:nvPr>
        </p:nvSpPr>
        <p:spPr>
          <a:xfrm>
            <a:off x="975636" y="29162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8" name="Google Shape;4328;p214"/>
          <p:cNvSpPr txBox="1">
            <a:spLocks noGrp="1"/>
          </p:cNvSpPr>
          <p:nvPr>
            <p:ph type="subTitle" idx="13"/>
          </p:nvPr>
        </p:nvSpPr>
        <p:spPr>
          <a:xfrm>
            <a:off x="975636" y="29748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29" name="Google Shape;4329;p214"/>
          <p:cNvSpPr txBox="1">
            <a:spLocks noGrp="1"/>
          </p:cNvSpPr>
          <p:nvPr>
            <p:ph type="subTitle" idx="14"/>
          </p:nvPr>
        </p:nvSpPr>
        <p:spPr>
          <a:xfrm>
            <a:off x="4202619" y="4094350"/>
            <a:ext cx="3087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30" name="Google Shape;4330;p214"/>
          <p:cNvSpPr txBox="1">
            <a:spLocks noGrp="1"/>
          </p:cNvSpPr>
          <p:nvPr>
            <p:ph type="subTitle" idx="15"/>
          </p:nvPr>
        </p:nvSpPr>
        <p:spPr>
          <a:xfrm>
            <a:off x="4206220" y="4158360"/>
            <a:ext cx="3087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. Four dates horizontal timeline">
  <p:cSld name="Four dates horizontal timeline">
    <p:spTree>
      <p:nvGrpSpPr>
        <p:cNvPr id="1" name="Shape 4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2" name="Google Shape;4332;p215"/>
          <p:cNvGrpSpPr/>
          <p:nvPr/>
        </p:nvGrpSpPr>
        <p:grpSpPr>
          <a:xfrm>
            <a:off x="3221027" y="2557926"/>
            <a:ext cx="120037" cy="1042515"/>
            <a:chOff x="8582641" y="8238480"/>
            <a:chExt cx="320100" cy="2780040"/>
          </a:xfrm>
        </p:grpSpPr>
        <p:cxnSp>
          <p:nvCxnSpPr>
            <p:cNvPr id="4333" name="Google Shape;4333;p215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334" name="Google Shape;4334;p21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5" name="Google Shape;4335;p215"/>
          <p:cNvGrpSpPr/>
          <p:nvPr/>
        </p:nvGrpSpPr>
        <p:grpSpPr>
          <a:xfrm>
            <a:off x="714398" y="643304"/>
            <a:ext cx="257175" cy="1431608"/>
            <a:chOff x="1880997" y="2193885"/>
            <a:chExt cx="685800" cy="3817620"/>
          </a:xfrm>
        </p:grpSpPr>
        <p:cxnSp>
          <p:nvCxnSpPr>
            <p:cNvPr id="4336" name="Google Shape;4336;p215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337" name="Google Shape;4337;p215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38" name="Google Shape;4338;p215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cxnSp>
        <p:nvCxnSpPr>
          <p:cNvPr id="4339" name="Google Shape;4339;p215"/>
          <p:cNvCxnSpPr/>
          <p:nvPr/>
        </p:nvCxnSpPr>
        <p:spPr>
          <a:xfrm>
            <a:off x="714375" y="2379232"/>
            <a:ext cx="771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340" name="Google Shape;4340;p215"/>
          <p:cNvSpPr/>
          <p:nvPr/>
        </p:nvSpPr>
        <p:spPr>
          <a:xfrm>
            <a:off x="427171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1" name="Google Shape;4341;p215"/>
          <p:cNvSpPr/>
          <p:nvPr/>
        </p:nvSpPr>
        <p:spPr>
          <a:xfrm>
            <a:off x="3008505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2" name="Google Shape;4342;p215"/>
          <p:cNvGrpSpPr/>
          <p:nvPr/>
        </p:nvGrpSpPr>
        <p:grpSpPr>
          <a:xfrm rot="10800000">
            <a:off x="8190475" y="2478897"/>
            <a:ext cx="257175" cy="1508220"/>
            <a:chOff x="1880997" y="2193885"/>
            <a:chExt cx="685800" cy="4021920"/>
          </a:xfrm>
        </p:grpSpPr>
        <p:cxnSp>
          <p:nvCxnSpPr>
            <p:cNvPr id="4343" name="Google Shape;4343;p215"/>
            <p:cNvCxnSpPr/>
            <p:nvPr/>
          </p:nvCxnSpPr>
          <p:spPr>
            <a:xfrm>
              <a:off x="1905000" y="2353905"/>
              <a:ext cx="0" cy="3861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344" name="Google Shape;4344;p215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45" name="Google Shape;4345;p215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grpSp>
        <p:nvGrpSpPr>
          <p:cNvPr id="4346" name="Google Shape;4346;p215"/>
          <p:cNvGrpSpPr/>
          <p:nvPr/>
        </p:nvGrpSpPr>
        <p:grpSpPr>
          <a:xfrm rot="10800000" flipH="1">
            <a:off x="5797845" y="1190994"/>
            <a:ext cx="120037" cy="902002"/>
            <a:chOff x="8582641" y="8613180"/>
            <a:chExt cx="320100" cy="2405340"/>
          </a:xfrm>
        </p:grpSpPr>
        <p:cxnSp>
          <p:nvCxnSpPr>
            <p:cNvPr id="4347" name="Google Shape;4347;p215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348" name="Google Shape;4348;p21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9" name="Google Shape;4349;p215"/>
          <p:cNvSpPr/>
          <p:nvPr/>
        </p:nvSpPr>
        <p:spPr>
          <a:xfrm>
            <a:off x="5589834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Google Shape;4350;p215"/>
          <p:cNvSpPr/>
          <p:nvPr/>
        </p:nvSpPr>
        <p:spPr>
          <a:xfrm>
            <a:off x="8190506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1" name="Google Shape;4351;p21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352" name="Google Shape;4352;p21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353" name="Google Shape;4353;p21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354" name="Google Shape;4354;p21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355" name="Google Shape;4355;p21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356" name="Google Shape;4356;p21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357" name="Google Shape;4357;p21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358" name="Google Shape;4358;p21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359" name="Google Shape;4359;p21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360" name="Google Shape;4360;p21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361" name="Google Shape;4361;p21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362" name="Google Shape;4362;p21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363" name="Google Shape;4363;p21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364" name="Google Shape;4364;p21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365" name="Google Shape;4365;p21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366" name="Google Shape;4366;p21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367" name="Google Shape;4367;p215"/>
          <p:cNvSpPr txBox="1">
            <a:spLocks noGrp="1"/>
          </p:cNvSpPr>
          <p:nvPr>
            <p:ph type="subTitle" idx="1"/>
          </p:nvPr>
        </p:nvSpPr>
        <p:spPr>
          <a:xfrm>
            <a:off x="1036750" y="660450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68" name="Google Shape;4368;p215"/>
          <p:cNvSpPr txBox="1">
            <a:spLocks noGrp="1"/>
          </p:cNvSpPr>
          <p:nvPr>
            <p:ph type="subTitle" idx="2"/>
          </p:nvPr>
        </p:nvSpPr>
        <p:spPr>
          <a:xfrm>
            <a:off x="1036754" y="312275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369" name="Google Shape;4369;p215"/>
          <p:cNvSpPr txBox="1">
            <a:spLocks noGrp="1"/>
          </p:cNvSpPr>
          <p:nvPr>
            <p:ph type="subTitle" idx="3"/>
          </p:nvPr>
        </p:nvSpPr>
        <p:spPr>
          <a:xfrm>
            <a:off x="4479525" y="660450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70" name="Google Shape;4370;p215"/>
          <p:cNvSpPr txBox="1">
            <a:spLocks noGrp="1"/>
          </p:cNvSpPr>
          <p:nvPr>
            <p:ph type="subTitle" idx="4"/>
          </p:nvPr>
        </p:nvSpPr>
        <p:spPr>
          <a:xfrm>
            <a:off x="4479529" y="312275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371" name="Google Shape;4371;p215"/>
          <p:cNvSpPr txBox="1">
            <a:spLocks noGrp="1"/>
          </p:cNvSpPr>
          <p:nvPr>
            <p:ph type="subTitle" idx="5"/>
          </p:nvPr>
        </p:nvSpPr>
        <p:spPr>
          <a:xfrm>
            <a:off x="1902700" y="3819875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72" name="Google Shape;4372;p215"/>
          <p:cNvSpPr txBox="1">
            <a:spLocks noGrp="1"/>
          </p:cNvSpPr>
          <p:nvPr>
            <p:ph type="subTitle" idx="6"/>
          </p:nvPr>
        </p:nvSpPr>
        <p:spPr>
          <a:xfrm>
            <a:off x="1902704" y="3471700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373" name="Google Shape;4373;p215"/>
          <p:cNvSpPr txBox="1">
            <a:spLocks noGrp="1"/>
          </p:cNvSpPr>
          <p:nvPr>
            <p:ph type="subTitle" idx="7"/>
          </p:nvPr>
        </p:nvSpPr>
        <p:spPr>
          <a:xfrm>
            <a:off x="5306575" y="3819875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74" name="Google Shape;4374;p215"/>
          <p:cNvSpPr txBox="1">
            <a:spLocks noGrp="1"/>
          </p:cNvSpPr>
          <p:nvPr>
            <p:ph type="subTitle" idx="8"/>
          </p:nvPr>
        </p:nvSpPr>
        <p:spPr>
          <a:xfrm>
            <a:off x="5306579" y="3471700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. Six dates horizontal timeline">
  <p:cSld name="Six dates horizontal timeline"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6" name="Google Shape;4426;p217"/>
          <p:cNvGrpSpPr/>
          <p:nvPr/>
        </p:nvGrpSpPr>
        <p:grpSpPr>
          <a:xfrm>
            <a:off x="2192327" y="2584728"/>
            <a:ext cx="120038" cy="902002"/>
            <a:chOff x="8582641" y="8613180"/>
            <a:chExt cx="320100" cy="2405340"/>
          </a:xfrm>
        </p:grpSpPr>
        <p:cxnSp>
          <p:nvCxnSpPr>
            <p:cNvPr id="4427" name="Google Shape;4427;p217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28" name="Google Shape;4428;p21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29" name="Google Shape;4429;p217"/>
          <p:cNvCxnSpPr/>
          <p:nvPr/>
        </p:nvCxnSpPr>
        <p:spPr>
          <a:xfrm>
            <a:off x="714375" y="2571890"/>
            <a:ext cx="771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430" name="Google Shape;4430;p217"/>
          <p:cNvSpPr/>
          <p:nvPr/>
        </p:nvSpPr>
        <p:spPr>
          <a:xfrm>
            <a:off x="195738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1" name="Google Shape;4431;p217"/>
          <p:cNvGrpSpPr/>
          <p:nvPr/>
        </p:nvGrpSpPr>
        <p:grpSpPr>
          <a:xfrm rot="10800000" flipH="1">
            <a:off x="6826545" y="1686884"/>
            <a:ext cx="120038" cy="902002"/>
            <a:chOff x="8582641" y="8613180"/>
            <a:chExt cx="320100" cy="2405340"/>
          </a:xfrm>
        </p:grpSpPr>
        <p:cxnSp>
          <p:nvCxnSpPr>
            <p:cNvPr id="4432" name="Google Shape;4432;p217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33" name="Google Shape;4433;p21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4" name="Google Shape;4434;p217"/>
          <p:cNvSpPr/>
          <p:nvPr/>
        </p:nvSpPr>
        <p:spPr>
          <a:xfrm>
            <a:off x="658653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1158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5" name="Google Shape;4435;p217"/>
          <p:cNvGrpSpPr/>
          <p:nvPr/>
        </p:nvGrpSpPr>
        <p:grpSpPr>
          <a:xfrm>
            <a:off x="5284939" y="2565068"/>
            <a:ext cx="120038" cy="902002"/>
            <a:chOff x="8582641" y="8613180"/>
            <a:chExt cx="320100" cy="2405340"/>
          </a:xfrm>
        </p:grpSpPr>
        <p:cxnSp>
          <p:nvCxnSpPr>
            <p:cNvPr id="4436" name="Google Shape;4436;p217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37" name="Google Shape;4437;p21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8" name="Google Shape;4438;p217"/>
          <p:cNvSpPr/>
          <p:nvPr/>
        </p:nvSpPr>
        <p:spPr>
          <a:xfrm>
            <a:off x="504348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EA04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9" name="Google Shape;4439;p217"/>
          <p:cNvGrpSpPr/>
          <p:nvPr/>
        </p:nvGrpSpPr>
        <p:grpSpPr>
          <a:xfrm rot="10800000" flipH="1">
            <a:off x="3737126" y="1667223"/>
            <a:ext cx="120037" cy="902002"/>
            <a:chOff x="8582641" y="8613180"/>
            <a:chExt cx="320100" cy="2405340"/>
          </a:xfrm>
        </p:grpSpPr>
        <p:cxnSp>
          <p:nvCxnSpPr>
            <p:cNvPr id="4440" name="Google Shape;4440;p217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41" name="Google Shape;4441;p21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2" name="Google Shape;4442;p217"/>
          <p:cNvSpPr/>
          <p:nvPr/>
        </p:nvSpPr>
        <p:spPr>
          <a:xfrm>
            <a:off x="350043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3" name="Google Shape;4443;p217"/>
          <p:cNvGrpSpPr/>
          <p:nvPr/>
        </p:nvGrpSpPr>
        <p:grpSpPr>
          <a:xfrm>
            <a:off x="714398" y="834393"/>
            <a:ext cx="257175" cy="1431608"/>
            <a:chOff x="1880997" y="2193885"/>
            <a:chExt cx="685800" cy="3817620"/>
          </a:xfrm>
        </p:grpSpPr>
        <p:cxnSp>
          <p:nvCxnSpPr>
            <p:cNvPr id="4444" name="Google Shape;4444;p217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45" name="Google Shape;4445;p217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46" name="Google Shape;4446;p217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4447" name="Google Shape;4447;p217"/>
          <p:cNvSpPr/>
          <p:nvPr/>
        </p:nvSpPr>
        <p:spPr>
          <a:xfrm>
            <a:off x="427196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8" name="Google Shape;4448;p217"/>
          <p:cNvGrpSpPr/>
          <p:nvPr/>
        </p:nvGrpSpPr>
        <p:grpSpPr>
          <a:xfrm rot="10800000">
            <a:off x="8190475" y="2812861"/>
            <a:ext cx="257175" cy="1508220"/>
            <a:chOff x="1880997" y="2193885"/>
            <a:chExt cx="685800" cy="4021920"/>
          </a:xfrm>
        </p:grpSpPr>
        <p:cxnSp>
          <p:nvCxnSpPr>
            <p:cNvPr id="4449" name="Google Shape;4449;p217"/>
            <p:cNvCxnSpPr/>
            <p:nvPr/>
          </p:nvCxnSpPr>
          <p:spPr>
            <a:xfrm>
              <a:off x="1905000" y="2353905"/>
              <a:ext cx="0" cy="3861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50" name="Google Shape;4450;p217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51" name="Google Shape;4451;p217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4452" name="Google Shape;4452;p217"/>
          <p:cNvSpPr/>
          <p:nvPr/>
        </p:nvSpPr>
        <p:spPr>
          <a:xfrm>
            <a:off x="8142446" y="2271853"/>
            <a:ext cx="600000" cy="600000"/>
          </a:xfrm>
          <a:prstGeom prst="ellipse">
            <a:avLst/>
          </a:prstGeom>
          <a:solidFill>
            <a:srgbClr val="090C0F"/>
          </a:solidFill>
          <a:ln w="50800" cap="flat" cmpd="sng">
            <a:solidFill>
              <a:srgbClr val="6E40C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3" name="Google Shape;4453;p21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454" name="Google Shape;4454;p21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455" name="Google Shape;4455;p21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456" name="Google Shape;4456;p21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457" name="Google Shape;4457;p21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458" name="Google Shape;4458;p21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459" name="Google Shape;4459;p21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460" name="Google Shape;4460;p21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461" name="Google Shape;4461;p21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462" name="Google Shape;4462;p21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463" name="Google Shape;4463;p21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464" name="Google Shape;4464;p21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465" name="Google Shape;4465;p21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466" name="Google Shape;4466;p21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467" name="Google Shape;4467;p21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468" name="Google Shape;4468;p21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469" name="Google Shape;4469;p217"/>
          <p:cNvSpPr txBox="1">
            <a:spLocks noGrp="1"/>
          </p:cNvSpPr>
          <p:nvPr>
            <p:ph type="subTitle" idx="1"/>
          </p:nvPr>
        </p:nvSpPr>
        <p:spPr>
          <a:xfrm>
            <a:off x="1036750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70" name="Google Shape;4470;p217"/>
          <p:cNvSpPr txBox="1">
            <a:spLocks noGrp="1"/>
          </p:cNvSpPr>
          <p:nvPr>
            <p:ph type="subTitle" idx="2"/>
          </p:nvPr>
        </p:nvSpPr>
        <p:spPr>
          <a:xfrm>
            <a:off x="1036753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1" name="Google Shape;4471;p217"/>
          <p:cNvSpPr txBox="1">
            <a:spLocks noGrp="1"/>
          </p:cNvSpPr>
          <p:nvPr>
            <p:ph type="subTitle" idx="3"/>
          </p:nvPr>
        </p:nvSpPr>
        <p:spPr>
          <a:xfrm>
            <a:off x="2883813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72" name="Google Shape;4472;p217"/>
          <p:cNvSpPr txBox="1">
            <a:spLocks noGrp="1"/>
          </p:cNvSpPr>
          <p:nvPr>
            <p:ph type="subTitle" idx="4"/>
          </p:nvPr>
        </p:nvSpPr>
        <p:spPr>
          <a:xfrm>
            <a:off x="2883815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3" name="Google Shape;4473;p217"/>
          <p:cNvSpPr txBox="1">
            <a:spLocks noGrp="1"/>
          </p:cNvSpPr>
          <p:nvPr>
            <p:ph type="subTitle" idx="5"/>
          </p:nvPr>
        </p:nvSpPr>
        <p:spPr>
          <a:xfrm>
            <a:off x="5973163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74" name="Google Shape;4474;p217"/>
          <p:cNvSpPr txBox="1">
            <a:spLocks noGrp="1"/>
          </p:cNvSpPr>
          <p:nvPr>
            <p:ph type="subTitle" idx="6"/>
          </p:nvPr>
        </p:nvSpPr>
        <p:spPr>
          <a:xfrm>
            <a:off x="5973165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5" name="Google Shape;4475;p217"/>
          <p:cNvSpPr txBox="1">
            <a:spLocks noGrp="1"/>
          </p:cNvSpPr>
          <p:nvPr>
            <p:ph type="subTitle" idx="7"/>
          </p:nvPr>
        </p:nvSpPr>
        <p:spPr>
          <a:xfrm>
            <a:off x="1339125" y="3858226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76" name="Google Shape;4476;p217"/>
          <p:cNvSpPr txBox="1">
            <a:spLocks noGrp="1"/>
          </p:cNvSpPr>
          <p:nvPr>
            <p:ph type="subTitle" idx="8"/>
          </p:nvPr>
        </p:nvSpPr>
        <p:spPr>
          <a:xfrm>
            <a:off x="1339128" y="3559000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7" name="Google Shape;4477;p217"/>
          <p:cNvSpPr txBox="1">
            <a:spLocks noGrp="1"/>
          </p:cNvSpPr>
          <p:nvPr>
            <p:ph type="subTitle" idx="9"/>
          </p:nvPr>
        </p:nvSpPr>
        <p:spPr>
          <a:xfrm>
            <a:off x="4428475" y="3858226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78" name="Google Shape;4478;p217"/>
          <p:cNvSpPr txBox="1">
            <a:spLocks noGrp="1"/>
          </p:cNvSpPr>
          <p:nvPr>
            <p:ph type="subTitle" idx="13"/>
          </p:nvPr>
        </p:nvSpPr>
        <p:spPr>
          <a:xfrm>
            <a:off x="4428478" y="3559000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9" name="Google Shape;4479;p217"/>
          <p:cNvSpPr txBox="1">
            <a:spLocks noGrp="1"/>
          </p:cNvSpPr>
          <p:nvPr>
            <p:ph type="subTitle" idx="14"/>
          </p:nvPr>
        </p:nvSpPr>
        <p:spPr>
          <a:xfrm>
            <a:off x="6309488" y="38621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80" name="Google Shape;4480;p217"/>
          <p:cNvSpPr txBox="1">
            <a:spLocks noGrp="1"/>
          </p:cNvSpPr>
          <p:nvPr>
            <p:ph type="subTitle" idx="15"/>
          </p:nvPr>
        </p:nvSpPr>
        <p:spPr>
          <a:xfrm>
            <a:off x="6309490" y="35629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. Template instructions (Icon Instructions)">
  <p:cSld name="Template instructions (Footer Instructions)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l="1889" r="29888"/>
          <a:stretch/>
        </p:blipFill>
        <p:spPr>
          <a:xfrm>
            <a:off x="826769" y="1269904"/>
            <a:ext cx="2229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" name="Google Shape;27;p3"/>
          <p:cNvSpPr txBox="1"/>
          <p:nvPr/>
        </p:nvSpPr>
        <p:spPr>
          <a:xfrm>
            <a:off x="836122" y="310716"/>
            <a:ext cx="49281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Icon</a:t>
            </a:r>
            <a:r>
              <a:rPr lang="en" sz="3600" b="1" i="0" u="none" strike="noStrike" cap="none">
                <a:solidFill>
                  <a:srgbClr val="F0F6FC"/>
                </a:solidFill>
              </a:rPr>
              <a:t> instructions</a:t>
            </a:r>
            <a:endParaRPr sz="3600" b="1"/>
          </a:p>
        </p:txBody>
      </p:sp>
      <p:sp>
        <p:nvSpPr>
          <p:cNvPr id="28" name="Google Shape;28;p3"/>
          <p:cNvSpPr txBox="1"/>
          <p:nvPr/>
        </p:nvSpPr>
        <p:spPr>
          <a:xfrm>
            <a:off x="4777070" y="3359095"/>
            <a:ext cx="199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Large circle (1.5”)</a:t>
            </a:r>
            <a:endParaRPr sz="1600"/>
          </a:p>
        </p:txBody>
      </p:sp>
      <p:sp>
        <p:nvSpPr>
          <p:cNvPr id="29" name="Google Shape;29;p3"/>
          <p:cNvSpPr txBox="1"/>
          <p:nvPr/>
        </p:nvSpPr>
        <p:spPr>
          <a:xfrm>
            <a:off x="4777075" y="3663000"/>
            <a:ext cx="38154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rgbClr val="8B949E"/>
                </a:solidFill>
              </a:rPr>
              <a:t>When you see the large circle, find a </a:t>
            </a:r>
            <a:br>
              <a:rPr lang="en">
                <a:solidFill>
                  <a:srgbClr val="8B949E"/>
                </a:solidFill>
              </a:rPr>
            </a:br>
            <a:r>
              <a:rPr lang="en">
                <a:solidFill>
                  <a:schemeClr val="lt1"/>
                </a:solidFill>
              </a:rPr>
              <a:t>GitHub icon </a:t>
            </a:r>
            <a:r>
              <a:rPr lang="en">
                <a:solidFill>
                  <a:schemeClr val="dk2"/>
                </a:solidFill>
              </a:rPr>
              <a:t>from the GitHub icon pages</a:t>
            </a:r>
            <a:r>
              <a:rPr lang="en">
                <a:solidFill>
                  <a:srgbClr val="8B949E"/>
                </a:solidFill>
              </a:rPr>
              <a:t> and copy/paste into the center of the circle. </a:t>
            </a:r>
            <a:br>
              <a:rPr lang="en">
                <a:solidFill>
                  <a:srgbClr val="8B949E"/>
                </a:solidFill>
              </a:rPr>
            </a:br>
            <a:r>
              <a:rPr lang="en">
                <a:solidFill>
                  <a:srgbClr val="8B949E"/>
                </a:solidFill>
              </a:rPr>
              <a:t>No need to resize.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831276" y="3359095"/>
            <a:ext cx="2220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Small circle (0.6”)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1" name="Google Shape;31;p3"/>
          <p:cNvSpPr txBox="1"/>
          <p:nvPr/>
        </p:nvSpPr>
        <p:spPr>
          <a:xfrm>
            <a:off x="826775" y="3663000"/>
            <a:ext cx="32619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1200"/>
              <a:buFont typeface="Arial"/>
              <a:buNone/>
            </a:pPr>
            <a:r>
              <a:rPr lang="en">
                <a:solidFill>
                  <a:srgbClr val="8B949E"/>
                </a:solidFill>
              </a:rPr>
              <a:t>When you see the small circle, find an </a:t>
            </a:r>
            <a:r>
              <a:rPr lang="en">
                <a:solidFill>
                  <a:schemeClr val="lt1"/>
                </a:solidFill>
              </a:rPr>
              <a:t>Octicon</a:t>
            </a:r>
            <a:r>
              <a:rPr lang="en">
                <a:solidFill>
                  <a:srgbClr val="8B949E"/>
                </a:solidFill>
              </a:rPr>
              <a:t> from the Octicon pages and copy/paste into the center of the circle. No need to resize. </a:t>
            </a:r>
            <a:endParaRPr>
              <a:solidFill>
                <a:srgbClr val="8B949E"/>
              </a:solidFill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7265497" y="151063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3313311" y="1931239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3"/>
          <p:cNvPicPr preferRelativeResize="0"/>
          <p:nvPr/>
        </p:nvPicPr>
        <p:blipFill rotWithShape="1">
          <a:blip r:embed="rId3">
            <a:alphaModFix/>
          </a:blip>
          <a:srcRect l="1454" r="26197"/>
          <a:stretch/>
        </p:blipFill>
        <p:spPr>
          <a:xfrm>
            <a:off x="4777069" y="1260729"/>
            <a:ext cx="2229000" cy="1871400"/>
          </a:xfrm>
          <a:prstGeom prst="roundRect">
            <a:avLst>
              <a:gd name="adj" fmla="val 3546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1664" y="2079592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7734" y="1819827"/>
            <a:ext cx="767141" cy="77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/>
          <p:nvPr/>
        </p:nvSpPr>
        <p:spPr>
          <a:xfrm>
            <a:off x="826775" y="1562100"/>
            <a:ext cx="356700" cy="4929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4777075" y="2021675"/>
            <a:ext cx="337800" cy="1064700"/>
          </a:xfrm>
          <a:prstGeom prst="roundRect">
            <a:avLst>
              <a:gd name="adj" fmla="val 7079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5368425" y="1619250"/>
            <a:ext cx="1637700" cy="1263000"/>
          </a:xfrm>
          <a:prstGeom prst="roundRect">
            <a:avLst>
              <a:gd name="adj" fmla="val 1782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1429550" y="1619250"/>
            <a:ext cx="1637700" cy="1371600"/>
          </a:xfrm>
          <a:prstGeom prst="roundRect">
            <a:avLst>
              <a:gd name="adj" fmla="val 1782"/>
            </a:avLst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Agenda_4 points">
  <p:cSld name="Agenda_4 point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21"/>
          <p:cNvCxnSpPr>
            <a:endCxn id="208" idx="4"/>
          </p:cNvCxnSpPr>
          <p:nvPr/>
        </p:nvCxnSpPr>
        <p:spPr>
          <a:xfrm>
            <a:off x="815444" y="2023160"/>
            <a:ext cx="0" cy="190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1"/>
          <p:cNvSpPr/>
          <p:nvPr/>
        </p:nvSpPr>
        <p:spPr>
          <a:xfrm>
            <a:off x="601094" y="18661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601094" y="241046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601094" y="29548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601094" y="349916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2" name="Google Shape;212;p21" descr="A picture containing indoor, li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8622">
            <a:off x="2891041" y="1521330"/>
            <a:ext cx="8425463" cy="51079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9157716" y="3866418"/>
            <a:ext cx="1161900" cy="1947600"/>
          </a:xfrm>
          <a:prstGeom prst="rect">
            <a:avLst/>
          </a:prstGeom>
          <a:solidFill>
            <a:srgbClr val="282828"/>
          </a:solidFill>
          <a:ln w="508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9160002" y="3209544"/>
            <a:ext cx="1871700" cy="30312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8445627" y="5161041"/>
            <a:ext cx="1428900" cy="8664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2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17" name="Google Shape;217;p2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18" name="Google Shape;218;p2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19" name="Google Shape;219;p2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23" name="Google Shape;223;p2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24" name="Google Shape;224;p2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27" name="Google Shape;227;p2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28" name="Google Shape;228;p2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30" name="Google Shape;230;p2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601094" y="486706"/>
            <a:ext cx="68745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1"/>
          </p:nvPr>
        </p:nvSpPr>
        <p:spPr>
          <a:xfrm>
            <a:off x="1225296" y="1938528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2"/>
          </p:nvPr>
        </p:nvSpPr>
        <p:spPr>
          <a:xfrm>
            <a:off x="1225296" y="247802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3"/>
          </p:nvPr>
        </p:nvSpPr>
        <p:spPr>
          <a:xfrm>
            <a:off x="1225296" y="302666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4"/>
          </p:nvPr>
        </p:nvSpPr>
        <p:spPr>
          <a:xfrm>
            <a:off x="1225296" y="3566160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. Three dates vertical timeline">
  <p:cSld name="Three dates vertical timeline"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2" name="Google Shape;4482;p218"/>
          <p:cNvGrpSpPr/>
          <p:nvPr/>
        </p:nvGrpSpPr>
        <p:grpSpPr>
          <a:xfrm rot="-5400000">
            <a:off x="5266033" y="2923661"/>
            <a:ext cx="120038" cy="1494877"/>
            <a:chOff x="8582641" y="7032180"/>
            <a:chExt cx="320100" cy="3986340"/>
          </a:xfrm>
        </p:grpSpPr>
        <p:cxnSp>
          <p:nvCxnSpPr>
            <p:cNvPr id="4483" name="Google Shape;4483;p21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84" name="Google Shape;4484;p21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5" name="Google Shape;4485;p218"/>
          <p:cNvGrpSpPr/>
          <p:nvPr/>
        </p:nvGrpSpPr>
        <p:grpSpPr>
          <a:xfrm rot="5400000" flipH="1">
            <a:off x="3760787" y="1497616"/>
            <a:ext cx="120037" cy="1494877"/>
            <a:chOff x="8582641" y="7032180"/>
            <a:chExt cx="320100" cy="3986340"/>
          </a:xfrm>
        </p:grpSpPr>
        <p:cxnSp>
          <p:nvCxnSpPr>
            <p:cNvPr id="4486" name="Google Shape;4486;p21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87" name="Google Shape;4487;p21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88" name="Google Shape;4488;p218"/>
          <p:cNvCxnSpPr>
            <a:endCxn id="4489" idx="4"/>
          </p:cNvCxnSpPr>
          <p:nvPr/>
        </p:nvCxnSpPr>
        <p:spPr>
          <a:xfrm>
            <a:off x="4579156" y="22"/>
            <a:ext cx="0" cy="391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490" name="Google Shape;4490;p218"/>
          <p:cNvGrpSpPr/>
          <p:nvPr/>
        </p:nvGrpSpPr>
        <p:grpSpPr>
          <a:xfrm rot="-5400000">
            <a:off x="5263176" y="71366"/>
            <a:ext cx="120037" cy="1494877"/>
            <a:chOff x="8582641" y="7032180"/>
            <a:chExt cx="320100" cy="3986340"/>
          </a:xfrm>
        </p:grpSpPr>
        <p:cxnSp>
          <p:nvCxnSpPr>
            <p:cNvPr id="4491" name="Google Shape;4491;p21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492" name="Google Shape;4492;p21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3" name="Google Shape;4493;p218"/>
          <p:cNvSpPr/>
          <p:nvPr/>
        </p:nvSpPr>
        <p:spPr>
          <a:xfrm>
            <a:off x="4304806" y="1943577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9" name="Google Shape;4489;p218"/>
          <p:cNvSpPr/>
          <p:nvPr/>
        </p:nvSpPr>
        <p:spPr>
          <a:xfrm>
            <a:off x="4304806" y="3369622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4" name="Google Shape;4494;p218"/>
          <p:cNvSpPr/>
          <p:nvPr/>
        </p:nvSpPr>
        <p:spPr>
          <a:xfrm>
            <a:off x="4304806" y="517528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5" name="Google Shape;4495;p21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496" name="Google Shape;4496;p21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497" name="Google Shape;4497;p21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498" name="Google Shape;4498;p21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499" name="Google Shape;4499;p21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500" name="Google Shape;4500;p21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501" name="Google Shape;4501;p21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502" name="Google Shape;4502;p21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503" name="Google Shape;4503;p21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504" name="Google Shape;4504;p21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505" name="Google Shape;4505;p21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506" name="Google Shape;4506;p21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507" name="Google Shape;4507;p21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508" name="Google Shape;4508;p21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509" name="Google Shape;4509;p21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510" name="Google Shape;4510;p21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511" name="Google Shape;4511;p218"/>
          <p:cNvSpPr txBox="1">
            <a:spLocks noGrp="1"/>
          </p:cNvSpPr>
          <p:nvPr>
            <p:ph type="subTitle" idx="1"/>
          </p:nvPr>
        </p:nvSpPr>
        <p:spPr>
          <a:xfrm>
            <a:off x="6139100" y="6148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12" name="Google Shape;4512;p218"/>
          <p:cNvSpPr txBox="1">
            <a:spLocks noGrp="1"/>
          </p:cNvSpPr>
          <p:nvPr>
            <p:ph type="subTitle" idx="2"/>
          </p:nvPr>
        </p:nvSpPr>
        <p:spPr>
          <a:xfrm>
            <a:off x="6139100" y="3156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13" name="Google Shape;4513;p218"/>
          <p:cNvSpPr txBox="1">
            <a:spLocks noGrp="1"/>
          </p:cNvSpPr>
          <p:nvPr>
            <p:ph type="subTitle" idx="3"/>
          </p:nvPr>
        </p:nvSpPr>
        <p:spPr>
          <a:xfrm>
            <a:off x="6139100" y="11628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14" name="Google Shape;4514;p218"/>
          <p:cNvSpPr txBox="1">
            <a:spLocks noGrp="1"/>
          </p:cNvSpPr>
          <p:nvPr>
            <p:ph type="subTitle" idx="4"/>
          </p:nvPr>
        </p:nvSpPr>
        <p:spPr>
          <a:xfrm>
            <a:off x="6139100" y="34735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15" name="Google Shape;4515;p218"/>
          <p:cNvSpPr txBox="1">
            <a:spLocks noGrp="1"/>
          </p:cNvSpPr>
          <p:nvPr>
            <p:ph type="subTitle" idx="5"/>
          </p:nvPr>
        </p:nvSpPr>
        <p:spPr>
          <a:xfrm>
            <a:off x="6139100" y="31743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16" name="Google Shape;4516;p218"/>
          <p:cNvSpPr txBox="1">
            <a:spLocks noGrp="1"/>
          </p:cNvSpPr>
          <p:nvPr>
            <p:ph type="subTitle" idx="6"/>
          </p:nvPr>
        </p:nvSpPr>
        <p:spPr>
          <a:xfrm>
            <a:off x="6139100" y="40215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17" name="Google Shape;4517;p218"/>
          <p:cNvSpPr txBox="1">
            <a:spLocks noGrp="1"/>
          </p:cNvSpPr>
          <p:nvPr>
            <p:ph type="subTitle" idx="7"/>
          </p:nvPr>
        </p:nvSpPr>
        <p:spPr>
          <a:xfrm>
            <a:off x="400575" y="19643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18" name="Google Shape;4518;p218"/>
          <p:cNvSpPr txBox="1">
            <a:spLocks noGrp="1"/>
          </p:cNvSpPr>
          <p:nvPr>
            <p:ph type="subTitle" idx="8"/>
          </p:nvPr>
        </p:nvSpPr>
        <p:spPr>
          <a:xfrm>
            <a:off x="400575" y="16651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19" name="Google Shape;4519;p218"/>
          <p:cNvSpPr txBox="1">
            <a:spLocks noGrp="1"/>
          </p:cNvSpPr>
          <p:nvPr>
            <p:ph type="subTitle" idx="9"/>
          </p:nvPr>
        </p:nvSpPr>
        <p:spPr>
          <a:xfrm>
            <a:off x="400575" y="25123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. Four dates vertical timeline">
  <p:cSld name="Four dates vertical timeline">
    <p:spTree>
      <p:nvGrpSpPr>
        <p:cNvPr id="1" name="Shape 4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1" name="Google Shape;4521;p219"/>
          <p:cNvGrpSpPr/>
          <p:nvPr/>
        </p:nvGrpSpPr>
        <p:grpSpPr>
          <a:xfrm rot="5400000" flipH="1">
            <a:off x="3752595" y="3207883"/>
            <a:ext cx="120038" cy="1494877"/>
            <a:chOff x="8582641" y="7032180"/>
            <a:chExt cx="320100" cy="3986340"/>
          </a:xfrm>
        </p:grpSpPr>
        <p:cxnSp>
          <p:nvCxnSpPr>
            <p:cNvPr id="4522" name="Google Shape;4522;p219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23" name="Google Shape;4523;p21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4" name="Google Shape;4524;p219"/>
          <p:cNvGrpSpPr/>
          <p:nvPr/>
        </p:nvGrpSpPr>
        <p:grpSpPr>
          <a:xfrm rot="5400000" flipH="1">
            <a:off x="3760787" y="915487"/>
            <a:ext cx="120037" cy="1494877"/>
            <a:chOff x="8582641" y="7032180"/>
            <a:chExt cx="320100" cy="3986340"/>
          </a:xfrm>
        </p:grpSpPr>
        <p:cxnSp>
          <p:nvCxnSpPr>
            <p:cNvPr id="4525" name="Google Shape;4525;p219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26" name="Google Shape;4526;p21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7" name="Google Shape;4527;p219"/>
          <p:cNvGrpSpPr/>
          <p:nvPr/>
        </p:nvGrpSpPr>
        <p:grpSpPr>
          <a:xfrm rot="-5400000">
            <a:off x="5263176" y="-230711"/>
            <a:ext cx="120037" cy="1494877"/>
            <a:chOff x="8582641" y="7032180"/>
            <a:chExt cx="320100" cy="3986340"/>
          </a:xfrm>
        </p:grpSpPr>
        <p:cxnSp>
          <p:nvCxnSpPr>
            <p:cNvPr id="4528" name="Google Shape;4528;p219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29" name="Google Shape;4529;p21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0" name="Google Shape;4530;p219"/>
          <p:cNvGrpSpPr/>
          <p:nvPr/>
        </p:nvGrpSpPr>
        <p:grpSpPr>
          <a:xfrm rot="-5400000">
            <a:off x="5263176" y="2061685"/>
            <a:ext cx="120037" cy="1494877"/>
            <a:chOff x="8582641" y="7032180"/>
            <a:chExt cx="320100" cy="3986340"/>
          </a:xfrm>
        </p:grpSpPr>
        <p:cxnSp>
          <p:nvCxnSpPr>
            <p:cNvPr id="4531" name="Google Shape;4531;p219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32" name="Google Shape;4532;p21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33" name="Google Shape;4533;p219"/>
          <p:cNvCxnSpPr/>
          <p:nvPr/>
        </p:nvCxnSpPr>
        <p:spPr>
          <a:xfrm>
            <a:off x="4574143" y="0"/>
            <a:ext cx="0" cy="395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534" name="Google Shape;4534;p219"/>
          <p:cNvSpPr/>
          <p:nvPr/>
        </p:nvSpPr>
        <p:spPr>
          <a:xfrm>
            <a:off x="4274106" y="3653844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5" name="Google Shape;4535;p219"/>
          <p:cNvSpPr/>
          <p:nvPr/>
        </p:nvSpPr>
        <p:spPr>
          <a:xfrm>
            <a:off x="4274106" y="215250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6" name="Google Shape;4536;p219"/>
          <p:cNvSpPr/>
          <p:nvPr/>
        </p:nvSpPr>
        <p:spPr>
          <a:xfrm>
            <a:off x="4274106" y="1361448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7" name="Google Shape;4537;p219"/>
          <p:cNvSpPr/>
          <p:nvPr/>
        </p:nvSpPr>
        <p:spPr>
          <a:xfrm>
            <a:off x="4274106" y="2507646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8" name="Google Shape;4538;p21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539" name="Google Shape;4539;p21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540" name="Google Shape;4540;p21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541" name="Google Shape;4541;p21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542" name="Google Shape;4542;p21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543" name="Google Shape;4543;p21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544" name="Google Shape;4544;p21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545" name="Google Shape;4545;p21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546" name="Google Shape;4546;p21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547" name="Google Shape;4547;p21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548" name="Google Shape;4548;p21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549" name="Google Shape;4549;p21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550" name="Google Shape;4550;p21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551" name="Google Shape;4551;p21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552" name="Google Shape;4552;p21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553" name="Google Shape;4553;p21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554" name="Google Shape;4554;p219"/>
          <p:cNvSpPr txBox="1">
            <a:spLocks noGrp="1"/>
          </p:cNvSpPr>
          <p:nvPr>
            <p:ph type="subTitle" idx="1"/>
          </p:nvPr>
        </p:nvSpPr>
        <p:spPr>
          <a:xfrm>
            <a:off x="6139100" y="3100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55" name="Google Shape;4555;p219"/>
          <p:cNvSpPr txBox="1">
            <a:spLocks noGrp="1"/>
          </p:cNvSpPr>
          <p:nvPr>
            <p:ph type="subTitle" idx="2"/>
          </p:nvPr>
        </p:nvSpPr>
        <p:spPr>
          <a:xfrm>
            <a:off x="6139100" y="108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56" name="Google Shape;4556;p219"/>
          <p:cNvSpPr txBox="1">
            <a:spLocks noGrp="1"/>
          </p:cNvSpPr>
          <p:nvPr>
            <p:ph type="subTitle" idx="3"/>
          </p:nvPr>
        </p:nvSpPr>
        <p:spPr>
          <a:xfrm>
            <a:off x="6139100" y="8580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7" name="Google Shape;4557;p219"/>
          <p:cNvSpPr txBox="1">
            <a:spLocks noGrp="1"/>
          </p:cNvSpPr>
          <p:nvPr>
            <p:ph type="subTitle" idx="4"/>
          </p:nvPr>
        </p:nvSpPr>
        <p:spPr>
          <a:xfrm>
            <a:off x="6139100" y="25972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58" name="Google Shape;4558;p219"/>
          <p:cNvSpPr txBox="1">
            <a:spLocks noGrp="1"/>
          </p:cNvSpPr>
          <p:nvPr>
            <p:ph type="subTitle" idx="5"/>
          </p:nvPr>
        </p:nvSpPr>
        <p:spPr>
          <a:xfrm>
            <a:off x="6139100" y="22980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59" name="Google Shape;4559;p219"/>
          <p:cNvSpPr txBox="1">
            <a:spLocks noGrp="1"/>
          </p:cNvSpPr>
          <p:nvPr>
            <p:ph type="subTitle" idx="6"/>
          </p:nvPr>
        </p:nvSpPr>
        <p:spPr>
          <a:xfrm>
            <a:off x="6139100" y="31452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60" name="Google Shape;4560;p219"/>
          <p:cNvSpPr txBox="1">
            <a:spLocks noGrp="1"/>
          </p:cNvSpPr>
          <p:nvPr>
            <p:ph type="subTitle" idx="7"/>
          </p:nvPr>
        </p:nvSpPr>
        <p:spPr>
          <a:xfrm>
            <a:off x="405050" y="1390629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1" name="Google Shape;4561;p219"/>
          <p:cNvSpPr txBox="1">
            <a:spLocks noGrp="1"/>
          </p:cNvSpPr>
          <p:nvPr>
            <p:ph type="subTitle" idx="8"/>
          </p:nvPr>
        </p:nvSpPr>
        <p:spPr>
          <a:xfrm>
            <a:off x="405050" y="109138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62" name="Google Shape;4562;p219"/>
          <p:cNvSpPr txBox="1">
            <a:spLocks noGrp="1"/>
          </p:cNvSpPr>
          <p:nvPr>
            <p:ph type="subTitle" idx="9"/>
          </p:nvPr>
        </p:nvSpPr>
        <p:spPr>
          <a:xfrm>
            <a:off x="405050" y="19386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63" name="Google Shape;4563;p219"/>
          <p:cNvSpPr txBox="1">
            <a:spLocks noGrp="1"/>
          </p:cNvSpPr>
          <p:nvPr>
            <p:ph type="subTitle" idx="13"/>
          </p:nvPr>
        </p:nvSpPr>
        <p:spPr>
          <a:xfrm>
            <a:off x="405050" y="3681567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4" name="Google Shape;4564;p219"/>
          <p:cNvSpPr txBox="1">
            <a:spLocks noGrp="1"/>
          </p:cNvSpPr>
          <p:nvPr>
            <p:ph type="subTitle" idx="14"/>
          </p:nvPr>
        </p:nvSpPr>
        <p:spPr>
          <a:xfrm>
            <a:off x="405050" y="338232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65" name="Google Shape;4565;p219"/>
          <p:cNvSpPr txBox="1">
            <a:spLocks noGrp="1"/>
          </p:cNvSpPr>
          <p:nvPr>
            <p:ph type="subTitle" idx="15"/>
          </p:nvPr>
        </p:nvSpPr>
        <p:spPr>
          <a:xfrm>
            <a:off x="405050" y="42295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5. Five dates vertical timeline">
  <p:cSld name="Five dates vertical timeline">
    <p:spTree>
      <p:nvGrpSpPr>
        <p:cNvPr id="1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7" name="Google Shape;4567;p220"/>
          <p:cNvGrpSpPr/>
          <p:nvPr/>
        </p:nvGrpSpPr>
        <p:grpSpPr>
          <a:xfrm rot="-5400000">
            <a:off x="5263176" y="726781"/>
            <a:ext cx="120037" cy="1494877"/>
            <a:chOff x="8582641" y="7032180"/>
            <a:chExt cx="320100" cy="3986340"/>
          </a:xfrm>
        </p:grpSpPr>
        <p:cxnSp>
          <p:nvCxnSpPr>
            <p:cNvPr id="4568" name="Google Shape;4568;p220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69" name="Google Shape;4569;p22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0" name="Google Shape;4570;p220"/>
          <p:cNvGrpSpPr/>
          <p:nvPr/>
        </p:nvGrpSpPr>
        <p:grpSpPr>
          <a:xfrm rot="-5400000">
            <a:off x="5263176" y="2454452"/>
            <a:ext cx="120037" cy="1494877"/>
            <a:chOff x="8582641" y="7032180"/>
            <a:chExt cx="320100" cy="3986340"/>
          </a:xfrm>
        </p:grpSpPr>
        <p:cxnSp>
          <p:nvCxnSpPr>
            <p:cNvPr id="4571" name="Google Shape;4571;p220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72" name="Google Shape;4572;p22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3" name="Google Shape;4573;p220"/>
          <p:cNvGrpSpPr/>
          <p:nvPr/>
        </p:nvGrpSpPr>
        <p:grpSpPr>
          <a:xfrm rot="5400000" flipH="1">
            <a:off x="3760787" y="1586629"/>
            <a:ext cx="120037" cy="1494877"/>
            <a:chOff x="8582641" y="7032180"/>
            <a:chExt cx="320100" cy="3986340"/>
          </a:xfrm>
        </p:grpSpPr>
        <p:cxnSp>
          <p:nvCxnSpPr>
            <p:cNvPr id="4574" name="Google Shape;4574;p220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75" name="Google Shape;4575;p22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6" name="Google Shape;4576;p220"/>
          <p:cNvGrpSpPr/>
          <p:nvPr/>
        </p:nvGrpSpPr>
        <p:grpSpPr>
          <a:xfrm rot="5400000" flipH="1">
            <a:off x="3752595" y="3314300"/>
            <a:ext cx="120038" cy="1494877"/>
            <a:chOff x="8582641" y="7032180"/>
            <a:chExt cx="320100" cy="3986340"/>
          </a:xfrm>
        </p:grpSpPr>
        <p:cxnSp>
          <p:nvCxnSpPr>
            <p:cNvPr id="4577" name="Google Shape;4577;p220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78" name="Google Shape;4578;p22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9" name="Google Shape;4579;p220"/>
          <p:cNvGrpSpPr/>
          <p:nvPr/>
        </p:nvGrpSpPr>
        <p:grpSpPr>
          <a:xfrm rot="5400000" flipH="1">
            <a:off x="3752595" y="-109145"/>
            <a:ext cx="120037" cy="1494877"/>
            <a:chOff x="8582641" y="7032180"/>
            <a:chExt cx="320100" cy="3986340"/>
          </a:xfrm>
        </p:grpSpPr>
        <p:cxnSp>
          <p:nvCxnSpPr>
            <p:cNvPr id="4580" name="Google Shape;4580;p220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81" name="Google Shape;4581;p22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82" name="Google Shape;4582;p220"/>
          <p:cNvCxnSpPr/>
          <p:nvPr/>
        </p:nvCxnSpPr>
        <p:spPr>
          <a:xfrm>
            <a:off x="4559258" y="18350"/>
            <a:ext cx="0" cy="404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583" name="Google Shape;4583;p220"/>
          <p:cNvSpPr/>
          <p:nvPr/>
        </p:nvSpPr>
        <p:spPr>
          <a:xfrm>
            <a:off x="4284908" y="3756851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4" name="Google Shape;4584;p220"/>
          <p:cNvSpPr/>
          <p:nvPr/>
        </p:nvSpPr>
        <p:spPr>
          <a:xfrm>
            <a:off x="4284908" y="365280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5" name="Google Shape;4585;p220"/>
          <p:cNvSpPr/>
          <p:nvPr/>
        </p:nvSpPr>
        <p:spPr>
          <a:xfrm>
            <a:off x="4284908" y="2037172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6" name="Google Shape;4586;p220"/>
          <p:cNvSpPr/>
          <p:nvPr/>
        </p:nvSpPr>
        <p:spPr>
          <a:xfrm>
            <a:off x="4284908" y="2924911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7" name="Google Shape;4587;p220"/>
          <p:cNvSpPr/>
          <p:nvPr/>
        </p:nvSpPr>
        <p:spPr>
          <a:xfrm>
            <a:off x="4284908" y="1201220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8" name="Google Shape;4588;p22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589" name="Google Shape;4589;p22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590" name="Google Shape;4590;p22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591" name="Google Shape;4591;p22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592" name="Google Shape;4592;p22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593" name="Google Shape;4593;p22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594" name="Google Shape;4594;p22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595" name="Google Shape;4595;p22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596" name="Google Shape;4596;p22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597" name="Google Shape;4597;p22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598" name="Google Shape;4598;p22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599" name="Google Shape;4599;p22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600" name="Google Shape;4600;p22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601" name="Google Shape;4601;p22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602" name="Google Shape;4602;p22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603" name="Google Shape;4603;p22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604" name="Google Shape;4604;p220"/>
          <p:cNvSpPr txBox="1">
            <a:spLocks noGrp="1"/>
          </p:cNvSpPr>
          <p:nvPr>
            <p:ph type="subTitle" idx="1"/>
          </p:nvPr>
        </p:nvSpPr>
        <p:spPr>
          <a:xfrm>
            <a:off x="471725" y="3714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5" name="Google Shape;4605;p220"/>
          <p:cNvSpPr txBox="1">
            <a:spLocks noGrp="1"/>
          </p:cNvSpPr>
          <p:nvPr>
            <p:ph type="subTitle" idx="2"/>
          </p:nvPr>
        </p:nvSpPr>
        <p:spPr>
          <a:xfrm>
            <a:off x="471725" y="722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06" name="Google Shape;4606;p220"/>
          <p:cNvSpPr txBox="1">
            <a:spLocks noGrp="1"/>
          </p:cNvSpPr>
          <p:nvPr>
            <p:ph type="subTitle" idx="3"/>
          </p:nvPr>
        </p:nvSpPr>
        <p:spPr>
          <a:xfrm>
            <a:off x="471725" y="9194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07" name="Google Shape;4607;p220"/>
          <p:cNvSpPr txBox="1">
            <a:spLocks noGrp="1"/>
          </p:cNvSpPr>
          <p:nvPr>
            <p:ph type="subTitle" idx="4"/>
          </p:nvPr>
        </p:nvSpPr>
        <p:spPr>
          <a:xfrm>
            <a:off x="471725" y="210400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8" name="Google Shape;4608;p220"/>
          <p:cNvSpPr txBox="1">
            <a:spLocks noGrp="1"/>
          </p:cNvSpPr>
          <p:nvPr>
            <p:ph type="subTitle" idx="5"/>
          </p:nvPr>
        </p:nvSpPr>
        <p:spPr>
          <a:xfrm>
            <a:off x="471725" y="180476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09" name="Google Shape;4609;p220"/>
          <p:cNvSpPr txBox="1">
            <a:spLocks noGrp="1"/>
          </p:cNvSpPr>
          <p:nvPr>
            <p:ph type="subTitle" idx="6"/>
          </p:nvPr>
        </p:nvSpPr>
        <p:spPr>
          <a:xfrm>
            <a:off x="471725" y="265198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10" name="Google Shape;4610;p220"/>
          <p:cNvSpPr txBox="1">
            <a:spLocks noGrp="1"/>
          </p:cNvSpPr>
          <p:nvPr>
            <p:ph type="subTitle" idx="7"/>
          </p:nvPr>
        </p:nvSpPr>
        <p:spPr>
          <a:xfrm>
            <a:off x="471725" y="38365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11" name="Google Shape;4611;p220"/>
          <p:cNvSpPr txBox="1">
            <a:spLocks noGrp="1"/>
          </p:cNvSpPr>
          <p:nvPr>
            <p:ph type="subTitle" idx="8"/>
          </p:nvPr>
        </p:nvSpPr>
        <p:spPr>
          <a:xfrm>
            <a:off x="471725" y="35373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12" name="Google Shape;4612;p220"/>
          <p:cNvSpPr txBox="1">
            <a:spLocks noGrp="1"/>
          </p:cNvSpPr>
          <p:nvPr>
            <p:ph type="subTitle" idx="9"/>
          </p:nvPr>
        </p:nvSpPr>
        <p:spPr>
          <a:xfrm>
            <a:off x="471725" y="43845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13" name="Google Shape;4613;p220"/>
          <p:cNvSpPr txBox="1">
            <a:spLocks noGrp="1"/>
          </p:cNvSpPr>
          <p:nvPr>
            <p:ph type="subTitle" idx="13"/>
          </p:nvPr>
        </p:nvSpPr>
        <p:spPr>
          <a:xfrm>
            <a:off x="6148625" y="127814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14" name="Google Shape;4614;p220"/>
          <p:cNvSpPr txBox="1">
            <a:spLocks noGrp="1"/>
          </p:cNvSpPr>
          <p:nvPr>
            <p:ph type="subTitle" idx="14"/>
          </p:nvPr>
        </p:nvSpPr>
        <p:spPr>
          <a:xfrm>
            <a:off x="6148625" y="97890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15" name="Google Shape;4615;p220"/>
          <p:cNvSpPr txBox="1">
            <a:spLocks noGrp="1"/>
          </p:cNvSpPr>
          <p:nvPr>
            <p:ph type="subTitle" idx="15"/>
          </p:nvPr>
        </p:nvSpPr>
        <p:spPr>
          <a:xfrm>
            <a:off x="6148625" y="182612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16" name="Google Shape;4616;p220"/>
          <p:cNvSpPr txBox="1">
            <a:spLocks noGrp="1"/>
          </p:cNvSpPr>
          <p:nvPr>
            <p:ph type="subTitle" idx="16"/>
          </p:nvPr>
        </p:nvSpPr>
        <p:spPr>
          <a:xfrm>
            <a:off x="6148625" y="29725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17" name="Google Shape;4617;p220"/>
          <p:cNvSpPr txBox="1">
            <a:spLocks noGrp="1"/>
          </p:cNvSpPr>
          <p:nvPr>
            <p:ph type="subTitle" idx="17"/>
          </p:nvPr>
        </p:nvSpPr>
        <p:spPr>
          <a:xfrm>
            <a:off x="6148625" y="26733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18" name="Google Shape;4618;p220"/>
          <p:cNvSpPr txBox="1">
            <a:spLocks noGrp="1"/>
          </p:cNvSpPr>
          <p:nvPr>
            <p:ph type="subTitle" idx="18"/>
          </p:nvPr>
        </p:nvSpPr>
        <p:spPr>
          <a:xfrm>
            <a:off x="6148625" y="35205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. Three point process">
  <p:cSld name="Three point process">
    <p:spTree>
      <p:nvGrpSpPr>
        <p:cNvPr id="1" name="Shape 4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0" name="Google Shape;4620;p221"/>
          <p:cNvCxnSpPr/>
          <p:nvPr/>
        </p:nvCxnSpPr>
        <p:spPr>
          <a:xfrm>
            <a:off x="2494024" y="2763234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21" name="Google Shape;4621;p221"/>
          <p:cNvCxnSpPr/>
          <p:nvPr/>
        </p:nvCxnSpPr>
        <p:spPr>
          <a:xfrm rot="10800000">
            <a:off x="2493935" y="3310819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22" name="Google Shape;4622;p221"/>
          <p:cNvSpPr/>
          <p:nvPr/>
        </p:nvSpPr>
        <p:spPr>
          <a:xfrm>
            <a:off x="1301195" y="1209828"/>
            <a:ext cx="4800600" cy="666300"/>
          </a:xfrm>
          <a:prstGeom prst="roundRect">
            <a:avLst>
              <a:gd name="adj" fmla="val 138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3" name="Google Shape;4623;p221"/>
          <p:cNvSpPr/>
          <p:nvPr/>
        </p:nvSpPr>
        <p:spPr>
          <a:xfrm>
            <a:off x="2171700" y="2090545"/>
            <a:ext cx="4800600" cy="666300"/>
          </a:xfrm>
          <a:prstGeom prst="roundRect">
            <a:avLst>
              <a:gd name="adj" fmla="val 1523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4" name="Google Shape;4624;p221"/>
          <p:cNvSpPr/>
          <p:nvPr/>
        </p:nvSpPr>
        <p:spPr>
          <a:xfrm>
            <a:off x="3033935" y="2991012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5" name="Google Shape;4625;p221"/>
          <p:cNvCxnSpPr/>
          <p:nvPr/>
        </p:nvCxnSpPr>
        <p:spPr>
          <a:xfrm>
            <a:off x="1631789" y="1876091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26" name="Google Shape;4626;p221"/>
          <p:cNvCxnSpPr>
            <a:stCxn id="4623" idx="1"/>
          </p:cNvCxnSpPr>
          <p:nvPr/>
        </p:nvCxnSpPr>
        <p:spPr>
          <a:xfrm rot="10800000">
            <a:off x="1631700" y="2423695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27" name="Google Shape;4627;p22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628" name="Google Shape;4628;p22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629" name="Google Shape;4629;p22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630" name="Google Shape;4630;p22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631" name="Google Shape;4631;p22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632" name="Google Shape;4632;p22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633" name="Google Shape;4633;p22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634" name="Google Shape;4634;p22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635" name="Google Shape;4635;p22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636" name="Google Shape;4636;p22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637" name="Google Shape;4637;p22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638" name="Google Shape;4638;p22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639" name="Google Shape;4639;p22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640" name="Google Shape;4640;p22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641" name="Google Shape;4641;p22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642" name="Google Shape;4642;p22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643" name="Google Shape;4643;p221"/>
          <p:cNvSpPr txBox="1">
            <a:spLocks noGrp="1"/>
          </p:cNvSpPr>
          <p:nvPr>
            <p:ph type="subTitle" idx="1"/>
          </p:nvPr>
        </p:nvSpPr>
        <p:spPr>
          <a:xfrm>
            <a:off x="1463040" y="1399032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4" name="Google Shape;4644;p221"/>
          <p:cNvSpPr txBox="1">
            <a:spLocks noGrp="1"/>
          </p:cNvSpPr>
          <p:nvPr>
            <p:ph type="subTitle" idx="2"/>
          </p:nvPr>
        </p:nvSpPr>
        <p:spPr>
          <a:xfrm>
            <a:off x="2313432" y="2276856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5" name="Google Shape;4645;p221"/>
          <p:cNvSpPr txBox="1">
            <a:spLocks noGrp="1"/>
          </p:cNvSpPr>
          <p:nvPr>
            <p:ph type="subTitle" idx="3"/>
          </p:nvPr>
        </p:nvSpPr>
        <p:spPr>
          <a:xfrm>
            <a:off x="3182112" y="3182112"/>
            <a:ext cx="391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. Four point process">
  <p:cSld name="Four point process">
    <p:spTree>
      <p:nvGrpSpPr>
        <p:cNvPr id="1" name="Shape 4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7" name="Google Shape;4647;p222"/>
          <p:cNvCxnSpPr/>
          <p:nvPr/>
        </p:nvCxnSpPr>
        <p:spPr>
          <a:xfrm>
            <a:off x="1946447" y="2340107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48" name="Google Shape;4648;p222"/>
          <p:cNvCxnSpPr/>
          <p:nvPr/>
        </p:nvCxnSpPr>
        <p:spPr>
          <a:xfrm rot="10800000">
            <a:off x="1946358" y="2887692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49" name="Google Shape;4649;p222"/>
          <p:cNvSpPr/>
          <p:nvPr/>
        </p:nvSpPr>
        <p:spPr>
          <a:xfrm>
            <a:off x="753618" y="786701"/>
            <a:ext cx="4800600" cy="666300"/>
          </a:xfrm>
          <a:prstGeom prst="roundRect">
            <a:avLst>
              <a:gd name="adj" fmla="val 138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0" name="Google Shape;4650;p222"/>
          <p:cNvSpPr/>
          <p:nvPr/>
        </p:nvSpPr>
        <p:spPr>
          <a:xfrm>
            <a:off x="1624123" y="1667417"/>
            <a:ext cx="4800600" cy="666300"/>
          </a:xfrm>
          <a:prstGeom prst="roundRect">
            <a:avLst>
              <a:gd name="adj" fmla="val 1523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1" name="Google Shape;4651;p222"/>
          <p:cNvSpPr/>
          <p:nvPr/>
        </p:nvSpPr>
        <p:spPr>
          <a:xfrm>
            <a:off x="2486358" y="2567885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2" name="Google Shape;4652;p222"/>
          <p:cNvCxnSpPr/>
          <p:nvPr/>
        </p:nvCxnSpPr>
        <p:spPr>
          <a:xfrm>
            <a:off x="1084212" y="1452963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3" name="Google Shape;4653;p222"/>
          <p:cNvCxnSpPr>
            <a:stCxn id="4650" idx="1"/>
          </p:cNvCxnSpPr>
          <p:nvPr/>
        </p:nvCxnSpPr>
        <p:spPr>
          <a:xfrm rot="10800000">
            <a:off x="1084123" y="2000567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4" name="Google Shape;4654;p222"/>
          <p:cNvCxnSpPr/>
          <p:nvPr/>
        </p:nvCxnSpPr>
        <p:spPr>
          <a:xfrm>
            <a:off x="2821857" y="3233066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5" name="Google Shape;4655;p222"/>
          <p:cNvCxnSpPr/>
          <p:nvPr/>
        </p:nvCxnSpPr>
        <p:spPr>
          <a:xfrm rot="10800000">
            <a:off x="2821767" y="3780651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56" name="Google Shape;4656;p222"/>
          <p:cNvSpPr/>
          <p:nvPr/>
        </p:nvSpPr>
        <p:spPr>
          <a:xfrm>
            <a:off x="3361767" y="3460844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57" name="Google Shape;4657;p22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658" name="Google Shape;4658;p22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659" name="Google Shape;4659;p22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660" name="Google Shape;4660;p22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661" name="Google Shape;4661;p22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662" name="Google Shape;4662;p22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663" name="Google Shape;4663;p22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664" name="Google Shape;4664;p22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665" name="Google Shape;4665;p22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666" name="Google Shape;4666;p22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667" name="Google Shape;4667;p22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668" name="Google Shape;4668;p22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669" name="Google Shape;4669;p22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670" name="Google Shape;4670;p22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671" name="Google Shape;4671;p22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672" name="Google Shape;4672;p22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673" name="Google Shape;4673;p222"/>
          <p:cNvSpPr txBox="1">
            <a:spLocks noGrp="1"/>
          </p:cNvSpPr>
          <p:nvPr>
            <p:ph type="subTitle" idx="1"/>
          </p:nvPr>
        </p:nvSpPr>
        <p:spPr>
          <a:xfrm>
            <a:off x="914400" y="978408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4" name="Google Shape;4674;p222"/>
          <p:cNvSpPr txBox="1">
            <a:spLocks noGrp="1"/>
          </p:cNvSpPr>
          <p:nvPr>
            <p:ph type="subTitle" idx="2"/>
          </p:nvPr>
        </p:nvSpPr>
        <p:spPr>
          <a:xfrm>
            <a:off x="1773936" y="1856232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5" name="Google Shape;4675;p222"/>
          <p:cNvSpPr txBox="1">
            <a:spLocks noGrp="1"/>
          </p:cNvSpPr>
          <p:nvPr>
            <p:ph type="subTitle" idx="3"/>
          </p:nvPr>
        </p:nvSpPr>
        <p:spPr>
          <a:xfrm>
            <a:off x="2633472" y="2752344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6" name="Google Shape;4676;p222"/>
          <p:cNvSpPr txBox="1">
            <a:spLocks noGrp="1"/>
          </p:cNvSpPr>
          <p:nvPr>
            <p:ph type="subTitle" idx="4"/>
          </p:nvPr>
        </p:nvSpPr>
        <p:spPr>
          <a:xfrm>
            <a:off x="3511296" y="3648456"/>
            <a:ext cx="391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. Title/funnel four">
  <p:cSld name="Title/funnel four"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223"/>
          <p:cNvSpPr/>
          <p:nvPr/>
        </p:nvSpPr>
        <p:spPr>
          <a:xfrm>
            <a:off x="5511000" y="3186563"/>
            <a:ext cx="19704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9" name="Google Shape;4679;p223"/>
          <p:cNvSpPr/>
          <p:nvPr/>
        </p:nvSpPr>
        <p:spPr>
          <a:xfrm>
            <a:off x="5291850" y="2625788"/>
            <a:ext cx="24087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0" name="Google Shape;4680;p223"/>
          <p:cNvSpPr/>
          <p:nvPr/>
        </p:nvSpPr>
        <p:spPr>
          <a:xfrm>
            <a:off x="5023950" y="2065013"/>
            <a:ext cx="29445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1" name="Google Shape;4681;p223"/>
          <p:cNvSpPr/>
          <p:nvPr/>
        </p:nvSpPr>
        <p:spPr>
          <a:xfrm>
            <a:off x="4762500" y="1504263"/>
            <a:ext cx="3467400" cy="452700"/>
          </a:xfrm>
          <a:prstGeom prst="roundRect">
            <a:avLst>
              <a:gd name="adj" fmla="val 1564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2" name="Google Shape;4682;p223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683" name="Google Shape;4683;p22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684" name="Google Shape;4684;p22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685" name="Google Shape;4685;p22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686" name="Google Shape;4686;p22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687" name="Google Shape;4687;p22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688" name="Google Shape;4688;p22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689" name="Google Shape;4689;p22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690" name="Google Shape;4690;p22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691" name="Google Shape;4691;p22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692" name="Google Shape;4692;p22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693" name="Google Shape;4693;p22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694" name="Google Shape;4694;p22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695" name="Google Shape;4695;p22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696" name="Google Shape;4696;p22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697" name="Google Shape;4697;p22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698" name="Google Shape;4698;p22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699" name="Google Shape;4699;p223"/>
          <p:cNvSpPr txBox="1">
            <a:spLocks noGrp="1"/>
          </p:cNvSpPr>
          <p:nvPr>
            <p:ph type="subTitle" idx="1"/>
          </p:nvPr>
        </p:nvSpPr>
        <p:spPr>
          <a:xfrm>
            <a:off x="5023950" y="15712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0" name="Google Shape;4700;p223"/>
          <p:cNvSpPr txBox="1">
            <a:spLocks noGrp="1"/>
          </p:cNvSpPr>
          <p:nvPr>
            <p:ph type="subTitle" idx="2"/>
          </p:nvPr>
        </p:nvSpPr>
        <p:spPr>
          <a:xfrm>
            <a:off x="5164350" y="21334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1" name="Google Shape;4701;p223"/>
          <p:cNvSpPr txBox="1">
            <a:spLocks noGrp="1"/>
          </p:cNvSpPr>
          <p:nvPr>
            <p:ph type="subTitle" idx="3"/>
          </p:nvPr>
        </p:nvSpPr>
        <p:spPr>
          <a:xfrm>
            <a:off x="5487150" y="26912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2" name="Google Shape;4702;p223"/>
          <p:cNvSpPr txBox="1">
            <a:spLocks noGrp="1"/>
          </p:cNvSpPr>
          <p:nvPr>
            <p:ph type="subTitle" idx="4"/>
          </p:nvPr>
        </p:nvSpPr>
        <p:spPr>
          <a:xfrm>
            <a:off x="5696100" y="32490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. Title/funnel five">
  <p:cSld name="Title/funnel five">
    <p:spTree>
      <p:nvGrpSpPr>
        <p:cNvPr id="1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4" name="Google Shape;4704;p22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705" name="Google Shape;4705;p22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706" name="Google Shape;4706;p22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707" name="Google Shape;4707;p22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708" name="Google Shape;4708;p22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709" name="Google Shape;4709;p22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710" name="Google Shape;4710;p22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711" name="Google Shape;4711;p22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712" name="Google Shape;4712;p22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713" name="Google Shape;4713;p22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714" name="Google Shape;4714;p22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715" name="Google Shape;4715;p22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716" name="Google Shape;4716;p22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717" name="Google Shape;4717;p22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718" name="Google Shape;4718;p22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719" name="Google Shape;4719;p22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720" name="Google Shape;4720;p224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1" name="Google Shape;4721;p224"/>
          <p:cNvSpPr/>
          <p:nvPr/>
        </p:nvSpPr>
        <p:spPr>
          <a:xfrm>
            <a:off x="5511000" y="2906125"/>
            <a:ext cx="19704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2" name="Google Shape;4722;p224"/>
          <p:cNvSpPr/>
          <p:nvPr/>
        </p:nvSpPr>
        <p:spPr>
          <a:xfrm>
            <a:off x="5291850" y="2345350"/>
            <a:ext cx="24087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3" name="Google Shape;4723;p224"/>
          <p:cNvSpPr/>
          <p:nvPr/>
        </p:nvSpPr>
        <p:spPr>
          <a:xfrm>
            <a:off x="5023950" y="1784575"/>
            <a:ext cx="29445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4" name="Google Shape;4724;p224"/>
          <p:cNvSpPr/>
          <p:nvPr/>
        </p:nvSpPr>
        <p:spPr>
          <a:xfrm>
            <a:off x="4762500" y="1223825"/>
            <a:ext cx="3467400" cy="452700"/>
          </a:xfrm>
          <a:prstGeom prst="roundRect">
            <a:avLst>
              <a:gd name="adj" fmla="val 1564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5" name="Google Shape;4725;p224"/>
          <p:cNvSpPr txBox="1">
            <a:spLocks noGrp="1"/>
          </p:cNvSpPr>
          <p:nvPr>
            <p:ph type="subTitle" idx="1"/>
          </p:nvPr>
        </p:nvSpPr>
        <p:spPr>
          <a:xfrm>
            <a:off x="5023950" y="1290850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6" name="Google Shape;4726;p224"/>
          <p:cNvSpPr txBox="1">
            <a:spLocks noGrp="1"/>
          </p:cNvSpPr>
          <p:nvPr>
            <p:ph type="subTitle" idx="2"/>
          </p:nvPr>
        </p:nvSpPr>
        <p:spPr>
          <a:xfrm>
            <a:off x="5164350" y="1853050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7" name="Google Shape;4727;p224"/>
          <p:cNvSpPr txBox="1">
            <a:spLocks noGrp="1"/>
          </p:cNvSpPr>
          <p:nvPr>
            <p:ph type="subTitle" idx="3"/>
          </p:nvPr>
        </p:nvSpPr>
        <p:spPr>
          <a:xfrm>
            <a:off x="5487150" y="2410825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8" name="Google Shape;4728;p224"/>
          <p:cNvSpPr txBox="1">
            <a:spLocks noGrp="1"/>
          </p:cNvSpPr>
          <p:nvPr>
            <p:ph type="subTitle" idx="4"/>
          </p:nvPr>
        </p:nvSpPr>
        <p:spPr>
          <a:xfrm>
            <a:off x="5696100" y="2968625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9" name="Google Shape;4729;p224"/>
          <p:cNvSpPr/>
          <p:nvPr/>
        </p:nvSpPr>
        <p:spPr>
          <a:xfrm>
            <a:off x="5696100" y="3466913"/>
            <a:ext cx="16002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0" name="Google Shape;4730;p224"/>
          <p:cNvSpPr txBox="1">
            <a:spLocks noGrp="1"/>
          </p:cNvSpPr>
          <p:nvPr>
            <p:ph type="subTitle" idx="5"/>
          </p:nvPr>
        </p:nvSpPr>
        <p:spPr>
          <a:xfrm>
            <a:off x="5846411" y="3529413"/>
            <a:ext cx="1299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. Funnel four w supporting">
  <p:cSld name="Funnel four w supporting">
    <p:spTree>
      <p:nvGrpSpPr>
        <p:cNvPr id="1" name="Shape 4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2" name="Google Shape;4732;p225"/>
          <p:cNvCxnSpPr/>
          <p:nvPr/>
        </p:nvCxnSpPr>
        <p:spPr>
          <a:xfrm flipH="1">
            <a:off x="1504878" y="1779350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3" name="Google Shape;4733;p225"/>
          <p:cNvCxnSpPr/>
          <p:nvPr/>
        </p:nvCxnSpPr>
        <p:spPr>
          <a:xfrm flipH="1">
            <a:off x="1497154" y="2340112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4" name="Google Shape;4734;p225"/>
          <p:cNvCxnSpPr/>
          <p:nvPr/>
        </p:nvCxnSpPr>
        <p:spPr>
          <a:xfrm flipH="1">
            <a:off x="1497154" y="2900874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5" name="Google Shape;4735;p225"/>
          <p:cNvCxnSpPr/>
          <p:nvPr/>
        </p:nvCxnSpPr>
        <p:spPr>
          <a:xfrm flipH="1">
            <a:off x="1504878" y="3461636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36" name="Google Shape;4736;p225"/>
          <p:cNvSpPr/>
          <p:nvPr/>
        </p:nvSpPr>
        <p:spPr>
          <a:xfrm>
            <a:off x="1074562" y="1565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7" name="Google Shape;4737;p225"/>
          <p:cNvSpPr/>
          <p:nvPr/>
        </p:nvSpPr>
        <p:spPr>
          <a:xfrm>
            <a:off x="1074562" y="2125799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8" name="Google Shape;4738;p225"/>
          <p:cNvSpPr/>
          <p:nvPr/>
        </p:nvSpPr>
        <p:spPr>
          <a:xfrm>
            <a:off x="1074562" y="2686557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9" name="Google Shape;4739;p225"/>
          <p:cNvSpPr/>
          <p:nvPr/>
        </p:nvSpPr>
        <p:spPr>
          <a:xfrm>
            <a:off x="1074562" y="3247316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740" name="Google Shape;4740;p22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741" name="Google Shape;4741;p22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742" name="Google Shape;4742;p22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743" name="Google Shape;4743;p22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744" name="Google Shape;4744;p22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745" name="Google Shape;4745;p22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746" name="Google Shape;4746;p22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747" name="Google Shape;4747;p22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748" name="Google Shape;4748;p22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749" name="Google Shape;4749;p22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750" name="Google Shape;4750;p22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751" name="Google Shape;4751;p22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752" name="Google Shape;4752;p22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753" name="Google Shape;4753;p22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754" name="Google Shape;4754;p22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755" name="Google Shape;4755;p22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756" name="Google Shape;4756;p225"/>
          <p:cNvSpPr txBox="1">
            <a:spLocks noGrp="1"/>
          </p:cNvSpPr>
          <p:nvPr>
            <p:ph type="subTitle" idx="1"/>
          </p:nvPr>
        </p:nvSpPr>
        <p:spPr>
          <a:xfrm>
            <a:off x="5569452" y="1545325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57" name="Google Shape;4757;p225"/>
          <p:cNvSpPr txBox="1">
            <a:spLocks noGrp="1"/>
          </p:cNvSpPr>
          <p:nvPr>
            <p:ph type="subTitle" idx="2"/>
          </p:nvPr>
        </p:nvSpPr>
        <p:spPr>
          <a:xfrm>
            <a:off x="5569452" y="2103110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58" name="Google Shape;4758;p225"/>
          <p:cNvSpPr txBox="1">
            <a:spLocks noGrp="1"/>
          </p:cNvSpPr>
          <p:nvPr>
            <p:ph type="subTitle" idx="3"/>
          </p:nvPr>
        </p:nvSpPr>
        <p:spPr>
          <a:xfrm>
            <a:off x="5569452" y="267003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59" name="Google Shape;4759;p225"/>
          <p:cNvSpPr txBox="1">
            <a:spLocks noGrp="1"/>
          </p:cNvSpPr>
          <p:nvPr>
            <p:ph type="subTitle" idx="4"/>
          </p:nvPr>
        </p:nvSpPr>
        <p:spPr>
          <a:xfrm>
            <a:off x="5569452" y="3227824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60" name="Google Shape;4760;p225"/>
          <p:cNvSpPr/>
          <p:nvPr/>
        </p:nvSpPr>
        <p:spPr>
          <a:xfrm>
            <a:off x="2558250" y="3262763"/>
            <a:ext cx="19704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1" name="Google Shape;4761;p225"/>
          <p:cNvSpPr/>
          <p:nvPr/>
        </p:nvSpPr>
        <p:spPr>
          <a:xfrm>
            <a:off x="2339100" y="2701988"/>
            <a:ext cx="24087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2" name="Google Shape;4762;p225"/>
          <p:cNvSpPr/>
          <p:nvPr/>
        </p:nvSpPr>
        <p:spPr>
          <a:xfrm>
            <a:off x="2071200" y="2141213"/>
            <a:ext cx="29445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3" name="Google Shape;4763;p225"/>
          <p:cNvSpPr/>
          <p:nvPr/>
        </p:nvSpPr>
        <p:spPr>
          <a:xfrm>
            <a:off x="1809750" y="1580463"/>
            <a:ext cx="3467400" cy="452700"/>
          </a:xfrm>
          <a:prstGeom prst="roundRect">
            <a:avLst>
              <a:gd name="adj" fmla="val 15640"/>
            </a:avLst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4" name="Google Shape;4764;p225"/>
          <p:cNvSpPr txBox="1">
            <a:spLocks noGrp="1"/>
          </p:cNvSpPr>
          <p:nvPr>
            <p:ph type="subTitle" idx="5"/>
          </p:nvPr>
        </p:nvSpPr>
        <p:spPr>
          <a:xfrm>
            <a:off x="2071200" y="16474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5" name="Google Shape;4765;p225"/>
          <p:cNvSpPr txBox="1">
            <a:spLocks noGrp="1"/>
          </p:cNvSpPr>
          <p:nvPr>
            <p:ph type="subTitle" idx="6"/>
          </p:nvPr>
        </p:nvSpPr>
        <p:spPr>
          <a:xfrm>
            <a:off x="2211600" y="22096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6" name="Google Shape;4766;p225"/>
          <p:cNvSpPr txBox="1">
            <a:spLocks noGrp="1"/>
          </p:cNvSpPr>
          <p:nvPr>
            <p:ph type="subTitle" idx="7"/>
          </p:nvPr>
        </p:nvSpPr>
        <p:spPr>
          <a:xfrm>
            <a:off x="2534400" y="27674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7" name="Google Shape;4767;p225"/>
          <p:cNvSpPr txBox="1">
            <a:spLocks noGrp="1"/>
          </p:cNvSpPr>
          <p:nvPr>
            <p:ph type="subTitle" idx="8"/>
          </p:nvPr>
        </p:nvSpPr>
        <p:spPr>
          <a:xfrm>
            <a:off x="2743350" y="33252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. Funnel five w supporting">
  <p:cSld name="Funnel five w supporting">
    <p:spTree>
      <p:nvGrpSpPr>
        <p:cNvPr id="1" name="Shape 4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9" name="Google Shape;4769;p22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770" name="Google Shape;4770;p22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771" name="Google Shape;4771;p22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772" name="Google Shape;4772;p22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773" name="Google Shape;4773;p22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774" name="Google Shape;4774;p22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775" name="Google Shape;4775;p22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776" name="Google Shape;4776;p22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777" name="Google Shape;4777;p22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778" name="Google Shape;4778;p22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779" name="Google Shape;4779;p22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780" name="Google Shape;4780;p22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781" name="Google Shape;4781;p22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782" name="Google Shape;4782;p22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783" name="Google Shape;4783;p22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784" name="Google Shape;4784;p22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cxnSp>
        <p:nvCxnSpPr>
          <p:cNvPr id="4785" name="Google Shape;4785;p226"/>
          <p:cNvCxnSpPr/>
          <p:nvPr/>
        </p:nvCxnSpPr>
        <p:spPr>
          <a:xfrm flipH="1">
            <a:off x="1504878" y="1398350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6" name="Google Shape;4786;p226"/>
          <p:cNvCxnSpPr/>
          <p:nvPr/>
        </p:nvCxnSpPr>
        <p:spPr>
          <a:xfrm flipH="1">
            <a:off x="1497154" y="1959112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7" name="Google Shape;4787;p226"/>
          <p:cNvCxnSpPr/>
          <p:nvPr/>
        </p:nvCxnSpPr>
        <p:spPr>
          <a:xfrm flipH="1">
            <a:off x="1497154" y="2519874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8" name="Google Shape;4788;p226"/>
          <p:cNvCxnSpPr/>
          <p:nvPr/>
        </p:nvCxnSpPr>
        <p:spPr>
          <a:xfrm flipH="1">
            <a:off x="1504878" y="3080636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9" name="Google Shape;4789;p226"/>
          <p:cNvSpPr/>
          <p:nvPr/>
        </p:nvSpPr>
        <p:spPr>
          <a:xfrm>
            <a:off x="1074287" y="1184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0" name="Google Shape;4790;p226"/>
          <p:cNvSpPr/>
          <p:nvPr/>
        </p:nvSpPr>
        <p:spPr>
          <a:xfrm>
            <a:off x="1074287" y="1744799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1" name="Google Shape;4791;p226"/>
          <p:cNvSpPr/>
          <p:nvPr/>
        </p:nvSpPr>
        <p:spPr>
          <a:xfrm>
            <a:off x="1074287" y="2305557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2" name="Google Shape;4792;p226"/>
          <p:cNvSpPr/>
          <p:nvPr/>
        </p:nvSpPr>
        <p:spPr>
          <a:xfrm>
            <a:off x="1074287" y="2866316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3" name="Google Shape;4793;p226"/>
          <p:cNvSpPr txBox="1">
            <a:spLocks noGrp="1"/>
          </p:cNvSpPr>
          <p:nvPr>
            <p:ph type="subTitle" idx="1"/>
          </p:nvPr>
        </p:nvSpPr>
        <p:spPr>
          <a:xfrm>
            <a:off x="5569452" y="1164325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94" name="Google Shape;4794;p226"/>
          <p:cNvSpPr txBox="1">
            <a:spLocks noGrp="1"/>
          </p:cNvSpPr>
          <p:nvPr>
            <p:ph type="subTitle" idx="2"/>
          </p:nvPr>
        </p:nvSpPr>
        <p:spPr>
          <a:xfrm>
            <a:off x="5569452" y="1722110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95" name="Google Shape;4795;p226"/>
          <p:cNvSpPr txBox="1">
            <a:spLocks noGrp="1"/>
          </p:cNvSpPr>
          <p:nvPr>
            <p:ph type="subTitle" idx="3"/>
          </p:nvPr>
        </p:nvSpPr>
        <p:spPr>
          <a:xfrm>
            <a:off x="5569452" y="228903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96" name="Google Shape;4796;p226"/>
          <p:cNvSpPr txBox="1">
            <a:spLocks noGrp="1"/>
          </p:cNvSpPr>
          <p:nvPr>
            <p:ph type="subTitle" idx="4"/>
          </p:nvPr>
        </p:nvSpPr>
        <p:spPr>
          <a:xfrm>
            <a:off x="5569452" y="2846824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97" name="Google Shape;4797;p226"/>
          <p:cNvSpPr/>
          <p:nvPr/>
        </p:nvSpPr>
        <p:spPr>
          <a:xfrm>
            <a:off x="2558250" y="2881763"/>
            <a:ext cx="19704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8" name="Google Shape;4798;p226"/>
          <p:cNvSpPr/>
          <p:nvPr/>
        </p:nvSpPr>
        <p:spPr>
          <a:xfrm>
            <a:off x="2339100" y="2320988"/>
            <a:ext cx="24087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9" name="Google Shape;4799;p226"/>
          <p:cNvSpPr/>
          <p:nvPr/>
        </p:nvSpPr>
        <p:spPr>
          <a:xfrm>
            <a:off x="2071200" y="1760213"/>
            <a:ext cx="29445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0" name="Google Shape;4800;p226"/>
          <p:cNvSpPr/>
          <p:nvPr/>
        </p:nvSpPr>
        <p:spPr>
          <a:xfrm>
            <a:off x="1809750" y="1199463"/>
            <a:ext cx="3467400" cy="452700"/>
          </a:xfrm>
          <a:prstGeom prst="roundRect">
            <a:avLst>
              <a:gd name="adj" fmla="val 15640"/>
            </a:avLst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1" name="Google Shape;4801;p226"/>
          <p:cNvSpPr txBox="1">
            <a:spLocks noGrp="1"/>
          </p:cNvSpPr>
          <p:nvPr>
            <p:ph type="subTitle" idx="5"/>
          </p:nvPr>
        </p:nvSpPr>
        <p:spPr>
          <a:xfrm>
            <a:off x="2071200" y="12664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2" name="Google Shape;4802;p226"/>
          <p:cNvSpPr txBox="1">
            <a:spLocks noGrp="1"/>
          </p:cNvSpPr>
          <p:nvPr>
            <p:ph type="subTitle" idx="6"/>
          </p:nvPr>
        </p:nvSpPr>
        <p:spPr>
          <a:xfrm>
            <a:off x="2211600" y="18286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3" name="Google Shape;4803;p226"/>
          <p:cNvSpPr txBox="1">
            <a:spLocks noGrp="1"/>
          </p:cNvSpPr>
          <p:nvPr>
            <p:ph type="subTitle" idx="7"/>
          </p:nvPr>
        </p:nvSpPr>
        <p:spPr>
          <a:xfrm>
            <a:off x="2534400" y="23864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4" name="Google Shape;4804;p226"/>
          <p:cNvSpPr txBox="1">
            <a:spLocks noGrp="1"/>
          </p:cNvSpPr>
          <p:nvPr>
            <p:ph type="subTitle" idx="8"/>
          </p:nvPr>
        </p:nvSpPr>
        <p:spPr>
          <a:xfrm>
            <a:off x="2743350" y="29442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05" name="Google Shape;4805;p226"/>
          <p:cNvCxnSpPr/>
          <p:nvPr/>
        </p:nvCxnSpPr>
        <p:spPr>
          <a:xfrm flipH="1">
            <a:off x="1504328" y="3676361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06" name="Google Shape;4806;p226"/>
          <p:cNvSpPr/>
          <p:nvPr/>
        </p:nvSpPr>
        <p:spPr>
          <a:xfrm>
            <a:off x="1074287" y="3462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07" name="Google Shape;4807;p226"/>
          <p:cNvSpPr txBox="1">
            <a:spLocks noGrp="1"/>
          </p:cNvSpPr>
          <p:nvPr>
            <p:ph type="subTitle" idx="9"/>
          </p:nvPr>
        </p:nvSpPr>
        <p:spPr>
          <a:xfrm>
            <a:off x="5568902" y="344254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08" name="Google Shape;4808;p226"/>
          <p:cNvSpPr/>
          <p:nvPr/>
        </p:nvSpPr>
        <p:spPr>
          <a:xfrm>
            <a:off x="2742800" y="3454363"/>
            <a:ext cx="16002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9" name="Google Shape;4809;p226"/>
          <p:cNvSpPr txBox="1">
            <a:spLocks noGrp="1"/>
          </p:cNvSpPr>
          <p:nvPr>
            <p:ph type="subTitle" idx="13"/>
          </p:nvPr>
        </p:nvSpPr>
        <p:spPr>
          <a:xfrm>
            <a:off x="2893111" y="3516863"/>
            <a:ext cx="1299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2. Venn three">
  <p:cSld name="Venn three">
    <p:spTree>
      <p:nvGrpSpPr>
        <p:cNvPr id="1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1" name="Google Shape;4811;p227"/>
          <p:cNvSpPr/>
          <p:nvPr/>
        </p:nvSpPr>
        <p:spPr>
          <a:xfrm>
            <a:off x="3676872" y="1465298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2" name="Google Shape;4812;p227"/>
          <p:cNvSpPr/>
          <p:nvPr/>
        </p:nvSpPr>
        <p:spPr>
          <a:xfrm>
            <a:off x="4257675" y="2442164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3" name="Google Shape;4813;p227"/>
          <p:cNvSpPr/>
          <p:nvPr/>
        </p:nvSpPr>
        <p:spPr>
          <a:xfrm>
            <a:off x="3123979" y="2442164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4" name="Google Shape;4814;p227"/>
          <p:cNvGrpSpPr/>
          <p:nvPr/>
        </p:nvGrpSpPr>
        <p:grpSpPr>
          <a:xfrm rot="5400000" flipH="1">
            <a:off x="2878533" y="3159234"/>
            <a:ext cx="120038" cy="370102"/>
            <a:chOff x="8582641" y="10031581"/>
            <a:chExt cx="320100" cy="986939"/>
          </a:xfrm>
        </p:grpSpPr>
        <p:cxnSp>
          <p:nvCxnSpPr>
            <p:cNvPr id="4815" name="Google Shape;4815;p227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16" name="Google Shape;4816;p22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7" name="Google Shape;4817;p227"/>
          <p:cNvGrpSpPr/>
          <p:nvPr/>
        </p:nvGrpSpPr>
        <p:grpSpPr>
          <a:xfrm rot="-5400000" flipH="1">
            <a:off x="6097251" y="3117733"/>
            <a:ext cx="120037" cy="370102"/>
            <a:chOff x="8582641" y="10031581"/>
            <a:chExt cx="320100" cy="986939"/>
          </a:xfrm>
        </p:grpSpPr>
        <p:cxnSp>
          <p:nvCxnSpPr>
            <p:cNvPr id="4818" name="Google Shape;4818;p227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19" name="Google Shape;4819;p22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0" name="Google Shape;4820;p227"/>
          <p:cNvGrpSpPr/>
          <p:nvPr/>
        </p:nvGrpSpPr>
        <p:grpSpPr>
          <a:xfrm rot="-5400000" flipH="1">
            <a:off x="5602139" y="920956"/>
            <a:ext cx="120037" cy="1360327"/>
            <a:chOff x="8582641" y="7390982"/>
            <a:chExt cx="320100" cy="3627538"/>
          </a:xfrm>
        </p:grpSpPr>
        <p:cxnSp>
          <p:nvCxnSpPr>
            <p:cNvPr id="4821" name="Google Shape;4821;p227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22" name="Google Shape;4822;p22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3" name="Google Shape;4823;p22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824" name="Google Shape;4824;p22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825" name="Google Shape;4825;p22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826" name="Google Shape;4826;p22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827" name="Google Shape;4827;p22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828" name="Google Shape;4828;p22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829" name="Google Shape;4829;p22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830" name="Google Shape;4830;p22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831" name="Google Shape;4831;p22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832" name="Google Shape;4832;p22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833" name="Google Shape;4833;p22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834" name="Google Shape;4834;p22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835" name="Google Shape;4835;p22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836" name="Google Shape;4836;p22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837" name="Google Shape;4837;p22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838" name="Google Shape;4838;p22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839" name="Google Shape;4839;p227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0" name="Google Shape;4840;p227"/>
          <p:cNvSpPr txBox="1">
            <a:spLocks noGrp="1"/>
          </p:cNvSpPr>
          <p:nvPr>
            <p:ph type="subTitle" idx="1"/>
          </p:nvPr>
        </p:nvSpPr>
        <p:spPr>
          <a:xfrm>
            <a:off x="6377225" y="1354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1" name="Google Shape;4841;p227"/>
          <p:cNvSpPr txBox="1">
            <a:spLocks noGrp="1"/>
          </p:cNvSpPr>
          <p:nvPr>
            <p:ph type="subTitle" idx="2"/>
          </p:nvPr>
        </p:nvSpPr>
        <p:spPr>
          <a:xfrm>
            <a:off x="6377225" y="1055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42" name="Google Shape;4842;p227"/>
          <p:cNvSpPr txBox="1">
            <a:spLocks noGrp="1"/>
          </p:cNvSpPr>
          <p:nvPr>
            <p:ph type="subTitle" idx="3"/>
          </p:nvPr>
        </p:nvSpPr>
        <p:spPr>
          <a:xfrm>
            <a:off x="6377225" y="1902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43" name="Google Shape;4843;p227"/>
          <p:cNvSpPr txBox="1">
            <a:spLocks noGrp="1"/>
          </p:cNvSpPr>
          <p:nvPr>
            <p:ph type="subTitle" idx="4"/>
          </p:nvPr>
        </p:nvSpPr>
        <p:spPr>
          <a:xfrm>
            <a:off x="6377225" y="3106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4" name="Google Shape;4844;p227"/>
          <p:cNvSpPr txBox="1">
            <a:spLocks noGrp="1"/>
          </p:cNvSpPr>
          <p:nvPr>
            <p:ph type="subTitle" idx="5"/>
          </p:nvPr>
        </p:nvSpPr>
        <p:spPr>
          <a:xfrm>
            <a:off x="6377225" y="2807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45" name="Google Shape;4845;p227"/>
          <p:cNvSpPr txBox="1">
            <a:spLocks noGrp="1"/>
          </p:cNvSpPr>
          <p:nvPr>
            <p:ph type="subTitle" idx="6"/>
          </p:nvPr>
        </p:nvSpPr>
        <p:spPr>
          <a:xfrm>
            <a:off x="6377225" y="3654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46" name="Google Shape;4846;p227"/>
          <p:cNvSpPr txBox="1">
            <a:spLocks noGrp="1"/>
          </p:cNvSpPr>
          <p:nvPr>
            <p:ph type="subTitle" idx="7"/>
          </p:nvPr>
        </p:nvSpPr>
        <p:spPr>
          <a:xfrm>
            <a:off x="433625" y="3106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7" name="Google Shape;4847;p227"/>
          <p:cNvSpPr txBox="1">
            <a:spLocks noGrp="1"/>
          </p:cNvSpPr>
          <p:nvPr>
            <p:ph type="subTitle" idx="8"/>
          </p:nvPr>
        </p:nvSpPr>
        <p:spPr>
          <a:xfrm>
            <a:off x="433625" y="2807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48" name="Google Shape;4848;p227"/>
          <p:cNvSpPr txBox="1">
            <a:spLocks noGrp="1"/>
          </p:cNvSpPr>
          <p:nvPr>
            <p:ph type="subTitle" idx="9"/>
          </p:nvPr>
        </p:nvSpPr>
        <p:spPr>
          <a:xfrm>
            <a:off x="433625" y="3654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Agenda_5 points">
  <p:cSld name="Agenda_5 point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2"/>
          <p:cNvCxnSpPr>
            <a:endCxn id="239" idx="0"/>
          </p:cNvCxnSpPr>
          <p:nvPr/>
        </p:nvCxnSpPr>
        <p:spPr>
          <a:xfrm>
            <a:off x="815444" y="2023310"/>
            <a:ext cx="0" cy="202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22"/>
          <p:cNvSpPr/>
          <p:nvPr/>
        </p:nvSpPr>
        <p:spPr>
          <a:xfrm>
            <a:off x="601094" y="18661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601094" y="241046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601094" y="29548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601094" y="349916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4" name="Google Shape;244;p22" descr="A picture containing indoor, li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8622">
            <a:off x="2891041" y="1521330"/>
            <a:ext cx="8425463" cy="51079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45" name="Google Shape;245;p22"/>
          <p:cNvSpPr/>
          <p:nvPr/>
        </p:nvSpPr>
        <p:spPr>
          <a:xfrm>
            <a:off x="9157716" y="3866418"/>
            <a:ext cx="1161900" cy="1947600"/>
          </a:xfrm>
          <a:prstGeom prst="rect">
            <a:avLst/>
          </a:prstGeom>
          <a:solidFill>
            <a:srgbClr val="282828"/>
          </a:solidFill>
          <a:ln w="508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2"/>
          <p:cNvSpPr/>
          <p:nvPr/>
        </p:nvSpPr>
        <p:spPr>
          <a:xfrm>
            <a:off x="9160002" y="3209544"/>
            <a:ext cx="1871700" cy="30312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8445627" y="5161041"/>
            <a:ext cx="1428900" cy="8664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601094" y="404351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48" name="Google Shape;248;p2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49" name="Google Shape;249;p2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50" name="Google Shape;250;p2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51" name="Google Shape;251;p2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52" name="Google Shape;252;p2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53" name="Google Shape;253;p2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54" name="Google Shape;254;p2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55" name="Google Shape;255;p2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56" name="Google Shape;256;p2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57" name="Google Shape;257;p2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58" name="Google Shape;258;p2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61" name="Google Shape;261;p2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62" name="Google Shape;262;p2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601094" y="486706"/>
            <a:ext cx="68745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1"/>
          </p:nvPr>
        </p:nvSpPr>
        <p:spPr>
          <a:xfrm>
            <a:off x="1225296" y="1938528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2"/>
          </p:nvPr>
        </p:nvSpPr>
        <p:spPr>
          <a:xfrm>
            <a:off x="1225296" y="247802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3"/>
          </p:nvPr>
        </p:nvSpPr>
        <p:spPr>
          <a:xfrm>
            <a:off x="1225296" y="3026664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subTitle" idx="4"/>
          </p:nvPr>
        </p:nvSpPr>
        <p:spPr>
          <a:xfrm>
            <a:off x="1225296" y="3566160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5"/>
          </p:nvPr>
        </p:nvSpPr>
        <p:spPr>
          <a:xfrm>
            <a:off x="1225296" y="4114800"/>
            <a:ext cx="36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. Venn four">
  <p:cSld name="Venn four">
    <p:spTree>
      <p:nvGrpSpPr>
        <p:cNvPr id="1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0" name="Google Shape;4850;p228"/>
          <p:cNvGrpSpPr/>
          <p:nvPr/>
        </p:nvGrpSpPr>
        <p:grpSpPr>
          <a:xfrm rot="5400000" flipH="1">
            <a:off x="3386603" y="3312317"/>
            <a:ext cx="120038" cy="1360327"/>
            <a:chOff x="8582641" y="7390982"/>
            <a:chExt cx="320100" cy="3627538"/>
          </a:xfrm>
        </p:grpSpPr>
        <p:cxnSp>
          <p:nvCxnSpPr>
            <p:cNvPr id="4851" name="Google Shape;4851;p228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52" name="Google Shape;4852;p22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3" name="Google Shape;4853;p228"/>
          <p:cNvGrpSpPr/>
          <p:nvPr/>
        </p:nvGrpSpPr>
        <p:grpSpPr>
          <a:xfrm rot="-5400000" flipH="1">
            <a:off x="6113200" y="2529568"/>
            <a:ext cx="120037" cy="370102"/>
            <a:chOff x="8582641" y="10031581"/>
            <a:chExt cx="320100" cy="986939"/>
          </a:xfrm>
        </p:grpSpPr>
        <p:cxnSp>
          <p:nvCxnSpPr>
            <p:cNvPr id="4854" name="Google Shape;4854;p228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55" name="Google Shape;4855;p22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6" name="Google Shape;4856;p228"/>
          <p:cNvSpPr/>
          <p:nvPr/>
        </p:nvSpPr>
        <p:spPr>
          <a:xfrm>
            <a:off x="3700795" y="127126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7" name="Google Shape;4857;p228"/>
          <p:cNvSpPr/>
          <p:nvPr/>
        </p:nvSpPr>
        <p:spPr>
          <a:xfrm>
            <a:off x="4273624" y="185738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8" name="Google Shape;4858;p228"/>
          <p:cNvSpPr/>
          <p:nvPr/>
        </p:nvSpPr>
        <p:spPr>
          <a:xfrm>
            <a:off x="3139928" y="185738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9" name="Google Shape;4859;p228"/>
          <p:cNvSpPr/>
          <p:nvPr/>
        </p:nvSpPr>
        <p:spPr>
          <a:xfrm>
            <a:off x="3714750" y="2406112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0" name="Google Shape;4860;p228"/>
          <p:cNvGrpSpPr/>
          <p:nvPr/>
        </p:nvGrpSpPr>
        <p:grpSpPr>
          <a:xfrm rot="-5400000" flipH="1">
            <a:off x="5604134" y="712507"/>
            <a:ext cx="120037" cy="1360327"/>
            <a:chOff x="8582641" y="7390982"/>
            <a:chExt cx="320100" cy="3627538"/>
          </a:xfrm>
        </p:grpSpPr>
        <p:cxnSp>
          <p:nvCxnSpPr>
            <p:cNvPr id="4861" name="Google Shape;4861;p228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62" name="Google Shape;4862;p22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3" name="Google Shape;4863;p228"/>
          <p:cNvGrpSpPr/>
          <p:nvPr/>
        </p:nvGrpSpPr>
        <p:grpSpPr>
          <a:xfrm rot="5400000" flipH="1">
            <a:off x="2891491" y="2529590"/>
            <a:ext cx="120037" cy="370102"/>
            <a:chOff x="8582641" y="10031581"/>
            <a:chExt cx="320100" cy="986939"/>
          </a:xfrm>
        </p:grpSpPr>
        <p:cxnSp>
          <p:nvCxnSpPr>
            <p:cNvPr id="4864" name="Google Shape;4864;p228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865" name="Google Shape;4865;p22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6" name="Google Shape;4866;p228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867" name="Google Shape;4867;p22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868" name="Google Shape;4868;p22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869" name="Google Shape;4869;p22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870" name="Google Shape;4870;p22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871" name="Google Shape;4871;p22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872" name="Google Shape;4872;p22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873" name="Google Shape;4873;p22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874" name="Google Shape;4874;p22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875" name="Google Shape;4875;p22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876" name="Google Shape;4876;p22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877" name="Google Shape;4877;p22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878" name="Google Shape;4878;p22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879" name="Google Shape;4879;p22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880" name="Google Shape;4880;p22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881" name="Google Shape;4881;p22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882" name="Google Shape;4882;p22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883" name="Google Shape;4883;p228"/>
          <p:cNvSpPr txBox="1">
            <a:spLocks noGrp="1"/>
          </p:cNvSpPr>
          <p:nvPr>
            <p:ph type="subTitle" idx="1"/>
          </p:nvPr>
        </p:nvSpPr>
        <p:spPr>
          <a:xfrm>
            <a:off x="6453425" y="1201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4" name="Google Shape;4884;p228"/>
          <p:cNvSpPr txBox="1">
            <a:spLocks noGrp="1"/>
          </p:cNvSpPr>
          <p:nvPr>
            <p:ph type="subTitle" idx="2"/>
          </p:nvPr>
        </p:nvSpPr>
        <p:spPr>
          <a:xfrm>
            <a:off x="6453425" y="902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85" name="Google Shape;4885;p228"/>
          <p:cNvSpPr txBox="1">
            <a:spLocks noGrp="1"/>
          </p:cNvSpPr>
          <p:nvPr>
            <p:ph type="subTitle" idx="3"/>
          </p:nvPr>
        </p:nvSpPr>
        <p:spPr>
          <a:xfrm>
            <a:off x="6453425" y="1749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86" name="Google Shape;4886;p228"/>
          <p:cNvSpPr txBox="1">
            <a:spLocks noGrp="1"/>
          </p:cNvSpPr>
          <p:nvPr>
            <p:ph type="subTitle" idx="4"/>
          </p:nvPr>
        </p:nvSpPr>
        <p:spPr>
          <a:xfrm>
            <a:off x="6453425" y="2497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7" name="Google Shape;4887;p228"/>
          <p:cNvSpPr txBox="1">
            <a:spLocks noGrp="1"/>
          </p:cNvSpPr>
          <p:nvPr>
            <p:ph type="subTitle" idx="5"/>
          </p:nvPr>
        </p:nvSpPr>
        <p:spPr>
          <a:xfrm>
            <a:off x="6453425" y="2198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88" name="Google Shape;4888;p228"/>
          <p:cNvSpPr txBox="1">
            <a:spLocks noGrp="1"/>
          </p:cNvSpPr>
          <p:nvPr>
            <p:ph type="subTitle" idx="6"/>
          </p:nvPr>
        </p:nvSpPr>
        <p:spPr>
          <a:xfrm>
            <a:off x="6453425" y="3045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89" name="Google Shape;4889;p228"/>
          <p:cNvSpPr txBox="1">
            <a:spLocks noGrp="1"/>
          </p:cNvSpPr>
          <p:nvPr>
            <p:ph type="subTitle" idx="7"/>
          </p:nvPr>
        </p:nvSpPr>
        <p:spPr>
          <a:xfrm>
            <a:off x="509825" y="2344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90" name="Google Shape;4890;p228"/>
          <p:cNvSpPr txBox="1">
            <a:spLocks noGrp="1"/>
          </p:cNvSpPr>
          <p:nvPr>
            <p:ph type="subTitle" idx="8"/>
          </p:nvPr>
        </p:nvSpPr>
        <p:spPr>
          <a:xfrm>
            <a:off x="509825" y="2045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91" name="Google Shape;4891;p228"/>
          <p:cNvSpPr txBox="1">
            <a:spLocks noGrp="1"/>
          </p:cNvSpPr>
          <p:nvPr>
            <p:ph type="subTitle" idx="9"/>
          </p:nvPr>
        </p:nvSpPr>
        <p:spPr>
          <a:xfrm>
            <a:off x="509825" y="2892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92" name="Google Shape;4892;p228"/>
          <p:cNvSpPr txBox="1">
            <a:spLocks noGrp="1"/>
          </p:cNvSpPr>
          <p:nvPr>
            <p:ph type="subTitle" idx="13"/>
          </p:nvPr>
        </p:nvSpPr>
        <p:spPr>
          <a:xfrm>
            <a:off x="509825" y="3640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93" name="Google Shape;4893;p228"/>
          <p:cNvSpPr txBox="1">
            <a:spLocks noGrp="1"/>
          </p:cNvSpPr>
          <p:nvPr>
            <p:ph type="subTitle" idx="14"/>
          </p:nvPr>
        </p:nvSpPr>
        <p:spPr>
          <a:xfrm>
            <a:off x="509825" y="3341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894" name="Google Shape;4894;p228"/>
          <p:cNvSpPr txBox="1">
            <a:spLocks noGrp="1"/>
          </p:cNvSpPr>
          <p:nvPr>
            <p:ph type="subTitle" idx="15"/>
          </p:nvPr>
        </p:nvSpPr>
        <p:spPr>
          <a:xfrm>
            <a:off x="509825" y="4188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4. Four computer feature functions">
  <p:cSld name="Four computer feature functions">
    <p:spTree>
      <p:nvGrpSpPr>
        <p:cNvPr id="1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" name="Google Shape;4896;p229"/>
          <p:cNvSpPr/>
          <p:nvPr/>
        </p:nvSpPr>
        <p:spPr>
          <a:xfrm>
            <a:off x="3204825" y="1483497"/>
            <a:ext cx="2716200" cy="1743000"/>
          </a:xfrm>
          <a:prstGeom prst="roundRect">
            <a:avLst>
              <a:gd name="adj" fmla="val 4665"/>
            </a:avLst>
          </a:prstGeom>
          <a:noFill/>
          <a:ln w="50800" cap="flat" cmpd="sng">
            <a:solidFill>
              <a:srgbClr val="484F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7" name="Google Shape;4897;p229"/>
          <p:cNvSpPr/>
          <p:nvPr/>
        </p:nvSpPr>
        <p:spPr>
          <a:xfrm>
            <a:off x="4134533" y="3226377"/>
            <a:ext cx="857100" cy="471600"/>
          </a:xfrm>
          <a:prstGeom prst="trapezoid">
            <a:avLst>
              <a:gd name="adj" fmla="val 52196"/>
            </a:avLst>
          </a:prstGeom>
          <a:noFill/>
          <a:ln w="50800" cap="rnd" cmpd="sng">
            <a:solidFill>
              <a:srgbClr val="484F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8" name="Google Shape;4898;p22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899" name="Google Shape;4899;p22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900" name="Google Shape;4900;p22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901" name="Google Shape;4901;p22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902" name="Google Shape;4902;p22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903" name="Google Shape;4903;p22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904" name="Google Shape;4904;p22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905" name="Google Shape;4905;p22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906" name="Google Shape;4906;p22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907" name="Google Shape;4907;p22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908" name="Google Shape;4908;p22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909" name="Google Shape;4909;p22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910" name="Google Shape;4910;p22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911" name="Google Shape;4911;p22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912" name="Google Shape;4912;p22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913" name="Google Shape;4913;p22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grpSp>
        <p:nvGrpSpPr>
          <p:cNvPr id="4914" name="Google Shape;4914;p229"/>
          <p:cNvGrpSpPr/>
          <p:nvPr/>
        </p:nvGrpSpPr>
        <p:grpSpPr>
          <a:xfrm rot="1499954">
            <a:off x="1515094" y="598380"/>
            <a:ext cx="2551762" cy="1371580"/>
            <a:chOff x="1191527" y="2380720"/>
            <a:chExt cx="2551800" cy="1371600"/>
          </a:xfrm>
        </p:grpSpPr>
        <p:cxnSp>
          <p:nvCxnSpPr>
            <p:cNvPr id="4915" name="Google Shape;4915;p229"/>
            <p:cNvCxnSpPr>
              <a:stCxn id="4916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16" name="Google Shape;4916;p229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7" name="Google Shape;4917;p229"/>
          <p:cNvGrpSpPr/>
          <p:nvPr/>
        </p:nvGrpSpPr>
        <p:grpSpPr>
          <a:xfrm rot="-1499954" flipH="1">
            <a:off x="5162069" y="598380"/>
            <a:ext cx="2551762" cy="1371580"/>
            <a:chOff x="1191527" y="2380720"/>
            <a:chExt cx="2551800" cy="1371600"/>
          </a:xfrm>
        </p:grpSpPr>
        <p:cxnSp>
          <p:nvCxnSpPr>
            <p:cNvPr id="4918" name="Google Shape;4918;p229"/>
            <p:cNvCxnSpPr>
              <a:stCxn id="4919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19" name="Google Shape;4919;p229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0" name="Google Shape;4920;p229"/>
          <p:cNvGrpSpPr/>
          <p:nvPr/>
        </p:nvGrpSpPr>
        <p:grpSpPr>
          <a:xfrm rot="-9300046">
            <a:off x="5162069" y="2636730"/>
            <a:ext cx="2551762" cy="1371580"/>
            <a:chOff x="1191527" y="2380720"/>
            <a:chExt cx="2551800" cy="1371600"/>
          </a:xfrm>
        </p:grpSpPr>
        <p:cxnSp>
          <p:nvCxnSpPr>
            <p:cNvPr id="4921" name="Google Shape;4921;p229"/>
            <p:cNvCxnSpPr>
              <a:stCxn id="4922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22" name="Google Shape;4922;p229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3" name="Google Shape;4923;p229"/>
          <p:cNvGrpSpPr/>
          <p:nvPr/>
        </p:nvGrpSpPr>
        <p:grpSpPr>
          <a:xfrm rot="9300046" flipH="1">
            <a:off x="1515094" y="2636730"/>
            <a:ext cx="2551762" cy="1371580"/>
            <a:chOff x="1191527" y="2380720"/>
            <a:chExt cx="2551800" cy="1371600"/>
          </a:xfrm>
        </p:grpSpPr>
        <p:cxnSp>
          <p:nvCxnSpPr>
            <p:cNvPr id="4924" name="Google Shape;4924;p229"/>
            <p:cNvCxnSpPr>
              <a:stCxn id="4925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25" name="Google Shape;4925;p229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. Six computer feature functions">
  <p:cSld name="Four computer feature functions_1">
    <p:spTree>
      <p:nvGrpSpPr>
        <p:cNvPr id="1" name="Shape 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7" name="Google Shape;4927;p230"/>
          <p:cNvSpPr/>
          <p:nvPr/>
        </p:nvSpPr>
        <p:spPr>
          <a:xfrm>
            <a:off x="3204825" y="1483497"/>
            <a:ext cx="2716200" cy="1743000"/>
          </a:xfrm>
          <a:prstGeom prst="roundRect">
            <a:avLst>
              <a:gd name="adj" fmla="val 4665"/>
            </a:avLst>
          </a:prstGeom>
          <a:noFill/>
          <a:ln w="50800" cap="flat" cmpd="sng">
            <a:solidFill>
              <a:srgbClr val="484F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8" name="Google Shape;4928;p230"/>
          <p:cNvSpPr/>
          <p:nvPr/>
        </p:nvSpPr>
        <p:spPr>
          <a:xfrm>
            <a:off x="4134533" y="3226377"/>
            <a:ext cx="857100" cy="471600"/>
          </a:xfrm>
          <a:prstGeom prst="trapezoid">
            <a:avLst>
              <a:gd name="adj" fmla="val 52196"/>
            </a:avLst>
          </a:prstGeom>
          <a:noFill/>
          <a:ln w="50800" cap="rnd" cmpd="sng">
            <a:solidFill>
              <a:srgbClr val="484F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9" name="Google Shape;4929;p23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930" name="Google Shape;4930;p23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931" name="Google Shape;4931;p23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932" name="Google Shape;4932;p23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933" name="Google Shape;4933;p23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934" name="Google Shape;4934;p23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935" name="Google Shape;4935;p23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936" name="Google Shape;4936;p23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937" name="Google Shape;4937;p23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938" name="Google Shape;4938;p23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939" name="Google Shape;4939;p23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940" name="Google Shape;4940;p23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941" name="Google Shape;4941;p23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942" name="Google Shape;4942;p23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943" name="Google Shape;4943;p23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944" name="Google Shape;4944;p23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grpSp>
        <p:nvGrpSpPr>
          <p:cNvPr id="4945" name="Google Shape;4945;p230"/>
          <p:cNvGrpSpPr/>
          <p:nvPr/>
        </p:nvGrpSpPr>
        <p:grpSpPr>
          <a:xfrm rot="1499954">
            <a:off x="1667494" y="522180"/>
            <a:ext cx="2551762" cy="1371580"/>
            <a:chOff x="1191527" y="2380720"/>
            <a:chExt cx="2551800" cy="1371600"/>
          </a:xfrm>
        </p:grpSpPr>
        <p:cxnSp>
          <p:nvCxnSpPr>
            <p:cNvPr id="4946" name="Google Shape;4946;p230"/>
            <p:cNvCxnSpPr>
              <a:stCxn id="4947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47" name="Google Shape;4947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8" name="Google Shape;4948;p230"/>
          <p:cNvGrpSpPr/>
          <p:nvPr/>
        </p:nvGrpSpPr>
        <p:grpSpPr>
          <a:xfrm rot="-1499954" flipH="1">
            <a:off x="4781069" y="522180"/>
            <a:ext cx="2551762" cy="1371580"/>
            <a:chOff x="1191527" y="2380720"/>
            <a:chExt cx="2551800" cy="1371600"/>
          </a:xfrm>
        </p:grpSpPr>
        <p:cxnSp>
          <p:nvCxnSpPr>
            <p:cNvPr id="4949" name="Google Shape;4949;p230"/>
            <p:cNvCxnSpPr>
              <a:stCxn id="4950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50" name="Google Shape;4950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1" name="Google Shape;4951;p230"/>
          <p:cNvGrpSpPr/>
          <p:nvPr/>
        </p:nvGrpSpPr>
        <p:grpSpPr>
          <a:xfrm rot="-9300046">
            <a:off x="4781069" y="2789130"/>
            <a:ext cx="2551762" cy="1371580"/>
            <a:chOff x="1191527" y="2380720"/>
            <a:chExt cx="2551800" cy="1371600"/>
          </a:xfrm>
        </p:grpSpPr>
        <p:cxnSp>
          <p:nvCxnSpPr>
            <p:cNvPr id="4952" name="Google Shape;4952;p230"/>
            <p:cNvCxnSpPr>
              <a:stCxn id="4953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53" name="Google Shape;4953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4" name="Google Shape;4954;p230"/>
          <p:cNvGrpSpPr/>
          <p:nvPr/>
        </p:nvGrpSpPr>
        <p:grpSpPr>
          <a:xfrm rot="9300046" flipH="1">
            <a:off x="1591294" y="2789130"/>
            <a:ext cx="2551762" cy="1371580"/>
            <a:chOff x="1191527" y="2380720"/>
            <a:chExt cx="2551800" cy="1371600"/>
          </a:xfrm>
        </p:grpSpPr>
        <p:cxnSp>
          <p:nvCxnSpPr>
            <p:cNvPr id="4955" name="Google Shape;4955;p230"/>
            <p:cNvCxnSpPr>
              <a:stCxn id="4956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56" name="Google Shape;4956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7" name="Google Shape;4957;p230"/>
          <p:cNvGrpSpPr/>
          <p:nvPr/>
        </p:nvGrpSpPr>
        <p:grpSpPr>
          <a:xfrm>
            <a:off x="924561" y="1646165"/>
            <a:ext cx="2551800" cy="1371600"/>
            <a:chOff x="1191527" y="2380720"/>
            <a:chExt cx="2551800" cy="1371600"/>
          </a:xfrm>
        </p:grpSpPr>
        <p:cxnSp>
          <p:nvCxnSpPr>
            <p:cNvPr id="4958" name="Google Shape;4958;p230"/>
            <p:cNvCxnSpPr>
              <a:stCxn id="4959" idx="6"/>
            </p:cNvCxnSpPr>
            <p:nvPr/>
          </p:nvCxnSpPr>
          <p:spPr>
            <a:xfrm>
              <a:off x="2563127" y="3066520"/>
              <a:ext cx="1180200" cy="0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59" name="Google Shape;4959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0" name="Google Shape;4960;p230"/>
          <p:cNvGrpSpPr/>
          <p:nvPr/>
        </p:nvGrpSpPr>
        <p:grpSpPr>
          <a:xfrm flipH="1">
            <a:off x="5344161" y="1646165"/>
            <a:ext cx="2551800" cy="1371600"/>
            <a:chOff x="1191527" y="2380720"/>
            <a:chExt cx="2551800" cy="1371600"/>
          </a:xfrm>
        </p:grpSpPr>
        <p:cxnSp>
          <p:nvCxnSpPr>
            <p:cNvPr id="4961" name="Google Shape;4961;p230"/>
            <p:cNvCxnSpPr>
              <a:stCxn id="4962" idx="6"/>
            </p:cNvCxnSpPr>
            <p:nvPr/>
          </p:nvCxnSpPr>
          <p:spPr>
            <a:xfrm>
              <a:off x="2563127" y="3066520"/>
              <a:ext cx="1180200" cy="0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4962" name="Google Shape;4962;p230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6. Q&amp;A_1">
  <p:cSld name="Q&amp;A blue">
    <p:bg>
      <p:bgPr>
        <a:gradFill>
          <a:gsLst>
            <a:gs pos="0">
              <a:schemeClr val="accent4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4" name="Google Shape;4964;p231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7. Q&amp;A_2">
  <p:cSld name="Q&amp;A gradient 1">
    <p:bg>
      <p:bgPr>
        <a:gradFill>
          <a:gsLst>
            <a:gs pos="0">
              <a:srgbClr val="A371F7"/>
            </a:gs>
            <a:gs pos="100000">
              <a:srgbClr val="388BFD"/>
            </a:gs>
          </a:gsLst>
          <a:lin ang="18900044" scaled="0"/>
        </a:gradFill>
        <a:effectLst/>
      </p:bgPr>
    </p:bg>
    <p:spTree>
      <p:nvGrpSpPr>
        <p:cNvPr id="1" name="Shape 4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" name="Google Shape;4966;p232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. Q&amp;A_3">
  <p:cSld name="Q&amp;A gradient 2">
    <p:bg>
      <p:bgPr>
        <a:gradFill>
          <a:gsLst>
            <a:gs pos="0">
              <a:schemeClr val="accent2"/>
            </a:gs>
            <a:gs pos="51000">
              <a:schemeClr val="accent6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p233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. Q&amp;A _5">
  <p:cSld name="Q&amp;A Gradient BG 3">
    <p:spTree>
      <p:nvGrpSpPr>
        <p:cNvPr id="1" name="Shape 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3" name="Google Shape;4973;p2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4" name="Google Shape;4974;p235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. Thank you_1">
  <p:cSld name="Thank you purple"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" name="Google Shape;4976;p236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. Thank you_2">
  <p:cSld name="Thank you gradient 1">
    <p:bg>
      <p:bgPr>
        <a:gradFill>
          <a:gsLst>
            <a:gs pos="0">
              <a:srgbClr val="A371F7"/>
            </a:gs>
            <a:gs pos="100000">
              <a:srgbClr val="388BFD"/>
            </a:gs>
          </a:gsLst>
          <a:lin ang="18900044" scaled="0"/>
        </a:gradFill>
        <a:effectLst/>
      </p:bgPr>
    </p:bg>
    <p:spTree>
      <p:nvGrpSpPr>
        <p:cNvPr id="1" name="Shape 4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8" name="Google Shape;4978;p237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. Thank you_3">
  <p:cSld name="Thank you gradient 2">
    <p:bg>
      <p:bgPr>
        <a:gradFill>
          <a:gsLst>
            <a:gs pos="0">
              <a:srgbClr val="56D364"/>
            </a:gs>
            <a:gs pos="100000">
              <a:srgbClr val="388BFD"/>
            </a:gs>
          </a:gsLst>
          <a:lin ang="18900044" scaled="0"/>
        </a:gradFill>
        <a:effectLst/>
      </p:bgPr>
    </p:bg>
    <p:spTree>
      <p:nvGrpSpPr>
        <p:cNvPr id="1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0" name="Google Shape;4980;p238"/>
          <p:cNvSpPr/>
          <p:nvPr/>
        </p:nvSpPr>
        <p:spPr>
          <a:xfrm>
            <a:off x="2613171" y="2092773"/>
            <a:ext cx="39177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Two points/sections">
  <p:cSld name="Two points/section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/>
          <p:nvPr/>
        </p:nvSpPr>
        <p:spPr>
          <a:xfrm>
            <a:off x="5125658" y="1363404"/>
            <a:ext cx="1371600" cy="1371600"/>
          </a:xfrm>
          <a:prstGeom prst="ellipse">
            <a:avLst/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2642658" y="136340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74" name="Google Shape;274;p2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75" name="Google Shape;275;p2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79" name="Google Shape;279;p2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84" name="Google Shape;284;p2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85" name="Google Shape;285;p2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87" name="Google Shape;287;p2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89" name="Google Shape;289;p23"/>
          <p:cNvSpPr txBox="1">
            <a:spLocks noGrp="1"/>
          </p:cNvSpPr>
          <p:nvPr>
            <p:ph type="subTitle" idx="1"/>
          </p:nvPr>
        </p:nvSpPr>
        <p:spPr>
          <a:xfrm>
            <a:off x="23500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0" name="Google Shape;290;p23"/>
          <p:cNvSpPr txBox="1">
            <a:spLocks noGrp="1"/>
          </p:cNvSpPr>
          <p:nvPr>
            <p:ph type="subTitle" idx="2"/>
          </p:nvPr>
        </p:nvSpPr>
        <p:spPr>
          <a:xfrm>
            <a:off x="48330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subTitle" idx="3"/>
          </p:nvPr>
        </p:nvSpPr>
        <p:spPr>
          <a:xfrm>
            <a:off x="23500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4"/>
          </p:nvPr>
        </p:nvSpPr>
        <p:spPr>
          <a:xfrm>
            <a:off x="48330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cons - 4">
  <p:cSld name="Icons - 4">
    <p:bg>
      <p:bgPr>
        <a:solidFill>
          <a:srgbClr val="000000"/>
        </a:solidFill>
        <a:effectLst/>
      </p:bgPr>
    </p:bg>
    <p:spTree>
      <p:nvGrpSpPr>
        <p:cNvPr id="1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p242"/>
          <p:cNvSpPr txBox="1">
            <a:spLocks noGrp="1"/>
          </p:cNvSpPr>
          <p:nvPr>
            <p:ph type="body" idx="1"/>
          </p:nvPr>
        </p:nvSpPr>
        <p:spPr>
          <a:xfrm>
            <a:off x="4899039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4991" name="Google Shape;4991;p242"/>
          <p:cNvSpPr>
            <a:spLocks noGrp="1"/>
          </p:cNvSpPr>
          <p:nvPr>
            <p:ph type="pic" idx="2"/>
          </p:nvPr>
        </p:nvSpPr>
        <p:spPr>
          <a:xfrm>
            <a:off x="4899039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92" name="Google Shape;4992;p242"/>
          <p:cNvSpPr txBox="1">
            <a:spLocks noGrp="1"/>
          </p:cNvSpPr>
          <p:nvPr>
            <p:ph type="body" idx="3"/>
          </p:nvPr>
        </p:nvSpPr>
        <p:spPr>
          <a:xfrm>
            <a:off x="663282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4993" name="Google Shape;4993;p242"/>
          <p:cNvSpPr>
            <a:spLocks noGrp="1"/>
          </p:cNvSpPr>
          <p:nvPr>
            <p:ph type="pic" idx="4"/>
          </p:nvPr>
        </p:nvSpPr>
        <p:spPr>
          <a:xfrm>
            <a:off x="663282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94" name="Google Shape;4994;p242"/>
          <p:cNvSpPr txBox="1">
            <a:spLocks noGrp="1"/>
          </p:cNvSpPr>
          <p:nvPr>
            <p:ph type="body" idx="5"/>
          </p:nvPr>
        </p:nvSpPr>
        <p:spPr>
          <a:xfrm>
            <a:off x="2780004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4995" name="Google Shape;4995;p242"/>
          <p:cNvSpPr>
            <a:spLocks noGrp="1"/>
          </p:cNvSpPr>
          <p:nvPr>
            <p:ph type="pic" idx="6"/>
          </p:nvPr>
        </p:nvSpPr>
        <p:spPr>
          <a:xfrm>
            <a:off x="2780004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96" name="Google Shape;4996;p242"/>
          <p:cNvSpPr txBox="1">
            <a:spLocks noGrp="1"/>
          </p:cNvSpPr>
          <p:nvPr>
            <p:ph type="body" idx="7"/>
          </p:nvPr>
        </p:nvSpPr>
        <p:spPr>
          <a:xfrm>
            <a:off x="7033864" y="3166915"/>
            <a:ext cx="1428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 b="1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2pPr>
            <a:lvl3pPr marL="1371600" lvl="2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3pPr>
            <a:lvl4pPr marL="1828800" lvl="3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4pPr>
            <a:lvl5pPr marL="2286000" lvl="4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5pPr>
            <a:lvl6pPr marL="2743200" lvl="5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6pPr>
            <a:lvl7pPr marL="3200400" lvl="6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7pPr>
            <a:lvl8pPr marL="3657600" lvl="7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8pPr>
            <a:lvl9pPr marL="4114800" lvl="8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-"/>
              <a:defRPr sz="1100"/>
            </a:lvl9pPr>
          </a:lstStyle>
          <a:p>
            <a:endParaRPr/>
          </a:p>
        </p:txBody>
      </p:sp>
      <p:sp>
        <p:nvSpPr>
          <p:cNvPr id="4997" name="Google Shape;4997;p242"/>
          <p:cNvSpPr>
            <a:spLocks noGrp="1"/>
          </p:cNvSpPr>
          <p:nvPr>
            <p:ph type="pic" idx="8"/>
          </p:nvPr>
        </p:nvSpPr>
        <p:spPr>
          <a:xfrm>
            <a:off x="7033864" y="1590675"/>
            <a:ext cx="1428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998" name="Google Shape;4998;p242" descr="footer-mark-github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7750" y="4809529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9" name="Google Shape;4999;p242"/>
          <p:cNvSpPr txBox="1">
            <a:spLocks noGrp="1"/>
          </p:cNvSpPr>
          <p:nvPr>
            <p:ph type="title"/>
          </p:nvPr>
        </p:nvSpPr>
        <p:spPr>
          <a:xfrm>
            <a:off x="666750" y="381000"/>
            <a:ext cx="78105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 sz="1100"/>
            </a:lvl9pPr>
          </a:lstStyle>
          <a:p>
            <a:endParaRPr/>
          </a:p>
        </p:txBody>
      </p:sp>
      <p:sp>
        <p:nvSpPr>
          <p:cNvPr id="5000" name="Google Shape;5000;p24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2">
  <p:cSld name="TITLE_AND_BODY_1_1">
    <p:bg>
      <p:bgPr>
        <a:solidFill>
          <a:srgbClr val="000000"/>
        </a:solidFill>
        <a:effectLst/>
      </p:bgPr>
    </p:bg>
    <p:spTree>
      <p:nvGrpSpPr>
        <p:cNvPr id="1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4" name="Google Shape;5014;p246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4. Thank you_4">
  <p:cSld name="104. Thank you_4"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2" name="Google Shape;4982;p2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83" name="Google Shape;4983;p239"/>
          <p:cNvSpPr/>
          <p:nvPr/>
        </p:nvSpPr>
        <p:spPr>
          <a:xfrm>
            <a:off x="1679418" y="2092773"/>
            <a:ext cx="5785206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Muchas gracias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3810425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Three points/sections">
  <p:cSld name="Three points/sections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/>
          <p:nvPr/>
        </p:nvSpPr>
        <p:spPr>
          <a:xfrm>
            <a:off x="6407992" y="1372553"/>
            <a:ext cx="1363500" cy="1363500"/>
          </a:xfrm>
          <a:prstGeom prst="ellipse">
            <a:avLst/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890239" y="1372553"/>
            <a:ext cx="1363500" cy="1363500"/>
          </a:xfrm>
          <a:prstGeom prst="ellipse">
            <a:avLst/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1427629" y="1372553"/>
            <a:ext cx="1364100" cy="136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2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98" name="Google Shape;298;p2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99" name="Google Shape;299;p2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00" name="Google Shape;300;p2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01" name="Google Shape;301;p2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03" name="Google Shape;303;p2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04" name="Google Shape;304;p2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05" name="Google Shape;305;p2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06" name="Google Shape;306;p2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07" name="Google Shape;307;p2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08" name="Google Shape;308;p2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09" name="Google Shape;309;p2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10" name="Google Shape;310;p2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11" name="Google Shape;311;p2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13" name="Google Shape;313;p24"/>
          <p:cNvSpPr txBox="1">
            <a:spLocks noGrp="1"/>
          </p:cNvSpPr>
          <p:nvPr>
            <p:ph type="subTitle" idx="1"/>
          </p:nvPr>
        </p:nvSpPr>
        <p:spPr>
          <a:xfrm>
            <a:off x="1131233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2"/>
          </p:nvPr>
        </p:nvSpPr>
        <p:spPr>
          <a:xfrm>
            <a:off x="1131233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3"/>
          </p:nvPr>
        </p:nvSpPr>
        <p:spPr>
          <a:xfrm>
            <a:off x="359355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subTitle" idx="4"/>
          </p:nvPr>
        </p:nvSpPr>
        <p:spPr>
          <a:xfrm>
            <a:off x="359355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5"/>
          </p:nvPr>
        </p:nvSpPr>
        <p:spPr>
          <a:xfrm>
            <a:off x="6111308" y="291693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6"/>
          </p:nvPr>
        </p:nvSpPr>
        <p:spPr>
          <a:xfrm>
            <a:off x="6111308" y="322783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Four points/sections">
  <p:cSld name="Four points/sections">
    <p:bg>
      <p:bgPr>
        <a:solidFill>
          <a:srgbClr val="0A0C10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/>
          <p:nvPr/>
        </p:nvSpPr>
        <p:spPr>
          <a:xfrm>
            <a:off x="7097208" y="1359684"/>
            <a:ext cx="1374600" cy="1371600"/>
          </a:xfrm>
          <a:prstGeom prst="ellipse">
            <a:avLst/>
          </a:prstGeom>
          <a:noFill/>
          <a:ln w="19050" cap="flat" cmpd="sng">
            <a:solidFill>
              <a:srgbClr val="57CCC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4970033" y="1359684"/>
            <a:ext cx="1374600" cy="1371600"/>
          </a:xfrm>
          <a:prstGeom prst="ellipse">
            <a:avLst/>
          </a:prstGeom>
          <a:noFill/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676233" y="1359684"/>
            <a:ext cx="1374600" cy="1371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2845958" y="1359684"/>
            <a:ext cx="1374600" cy="1371600"/>
          </a:xfrm>
          <a:prstGeom prst="ellipse">
            <a:avLst/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2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25" name="Google Shape;325;p2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26" name="Google Shape;326;p2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38" name="Google Shape;338;p2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385083" y="307238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385083" y="338328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2554808" y="307238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4"/>
          </p:nvPr>
        </p:nvSpPr>
        <p:spPr>
          <a:xfrm>
            <a:off x="2554808" y="338328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5"/>
          </p:nvPr>
        </p:nvSpPr>
        <p:spPr>
          <a:xfrm>
            <a:off x="4678883" y="307238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6"/>
          </p:nvPr>
        </p:nvSpPr>
        <p:spPr>
          <a:xfrm>
            <a:off x="4678883" y="338328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7"/>
          </p:nvPr>
        </p:nvSpPr>
        <p:spPr>
          <a:xfrm>
            <a:off x="6806058" y="3072386"/>
            <a:ext cx="195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8"/>
          </p:nvPr>
        </p:nvSpPr>
        <p:spPr>
          <a:xfrm>
            <a:off x="6806058" y="3383282"/>
            <a:ext cx="195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Section title center_1">
  <p:cSld name="Section title center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>
            <a:spLocks noGrp="1"/>
          </p:cNvSpPr>
          <p:nvPr>
            <p:ph type="title"/>
          </p:nvPr>
        </p:nvSpPr>
        <p:spPr>
          <a:xfrm>
            <a:off x="666750" y="2785625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3886200" y="1087364"/>
            <a:ext cx="1371600" cy="1371600"/>
          </a:xfrm>
          <a:prstGeom prst="ellipse">
            <a:avLst/>
          </a:prstGeom>
          <a:noFill/>
          <a:ln w="19050" cap="flat" cmpd="sng">
            <a:solidFill>
              <a:srgbClr val="A371F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2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52" name="Google Shape;352;p2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53" name="Google Shape;353;p2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55" name="Google Shape;355;p2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60" name="Google Shape;360;p2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63" name="Google Shape;363;p2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64" name="Google Shape;364;p2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65" name="Google Shape;365;p2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67" name="Google Shape;367;p26"/>
          <p:cNvSpPr txBox="1">
            <a:spLocks noGrp="1"/>
          </p:cNvSpPr>
          <p:nvPr>
            <p:ph type="subTitle" idx="1"/>
          </p:nvPr>
        </p:nvSpPr>
        <p:spPr>
          <a:xfrm>
            <a:off x="667500" y="3461836"/>
            <a:ext cx="78090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Section title center_2">
  <p:cSld name="Section title center_2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2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70" name="Google Shape;370;p2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71" name="Google Shape;371;p2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72" name="Google Shape;372;p2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73" name="Google Shape;373;p2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78" name="Google Shape;378;p2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79" name="Google Shape;379;p2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383" name="Google Shape;383;p2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385" name="Google Shape;385;p27"/>
          <p:cNvSpPr txBox="1">
            <a:spLocks noGrp="1"/>
          </p:cNvSpPr>
          <p:nvPr>
            <p:ph type="title"/>
          </p:nvPr>
        </p:nvSpPr>
        <p:spPr>
          <a:xfrm>
            <a:off x="666750" y="2785625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/>
          <p:nvPr/>
        </p:nvSpPr>
        <p:spPr>
          <a:xfrm>
            <a:off x="3886200" y="108736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7"/>
          <p:cNvSpPr txBox="1">
            <a:spLocks noGrp="1"/>
          </p:cNvSpPr>
          <p:nvPr>
            <p:ph type="subTitle" idx="1"/>
          </p:nvPr>
        </p:nvSpPr>
        <p:spPr>
          <a:xfrm>
            <a:off x="667500" y="3461836"/>
            <a:ext cx="78090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Section title center_3">
  <p:cSld name="Section title center_3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390" name="Google Shape;390;p2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391" name="Google Shape;391;p2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392" name="Google Shape;392;p2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393" name="Google Shape;393;p2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394" name="Google Shape;394;p2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395" name="Google Shape;395;p2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03" name="Google Shape;403;p2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05" name="Google Shape;405;p28"/>
          <p:cNvSpPr txBox="1">
            <a:spLocks noGrp="1"/>
          </p:cNvSpPr>
          <p:nvPr>
            <p:ph type="title"/>
          </p:nvPr>
        </p:nvSpPr>
        <p:spPr>
          <a:xfrm>
            <a:off x="666750" y="2785625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28"/>
          <p:cNvSpPr/>
          <p:nvPr/>
        </p:nvSpPr>
        <p:spPr>
          <a:xfrm>
            <a:off x="3886200" y="1087364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8"/>
          <p:cNvSpPr txBox="1">
            <a:spLocks noGrp="1"/>
          </p:cNvSpPr>
          <p:nvPr>
            <p:ph type="subTitle" idx="1"/>
          </p:nvPr>
        </p:nvSpPr>
        <p:spPr>
          <a:xfrm>
            <a:off x="667500" y="3461836"/>
            <a:ext cx="78090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Section title left_1">
  <p:cSld name="Section title left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2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12" name="Google Shape;412;p2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13" name="Google Shape;413;p2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25" name="Google Shape;425;p2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27" name="Google Shape;427;p29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Section title left_2">
  <p:cSld name="Section title left_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3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30" name="Google Shape;430;p3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31" name="Google Shape;431;p3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32" name="Google Shape;432;p3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34" name="Google Shape;434;p3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35" name="Google Shape;435;p3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37" name="Google Shape;437;p3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38" name="Google Shape;438;p3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39" name="Google Shape;439;p3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40" name="Google Shape;440;p3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41" name="Google Shape;441;p3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42" name="Google Shape;442;p3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43" name="Google Shape;443;p3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45" name="Google Shape;445;p30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30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. Template instructions (font guide)">
  <p:cSld name="Template instructions (font guide)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Google Shape;42;p4"/>
          <p:cNvGraphicFramePr/>
          <p:nvPr/>
        </p:nvGraphicFramePr>
        <p:xfrm>
          <a:off x="415289" y="927098"/>
          <a:ext cx="8262150" cy="3632130"/>
        </p:xfrm>
        <a:graphic>
          <a:graphicData uri="http://schemas.openxmlformats.org/drawingml/2006/table">
            <a:tbl>
              <a:tblPr firstRow="1" bandRow="1">
                <a:noFill/>
                <a:tableStyleId>{262C08C6-61CC-4A20-8B0E-2E94A4573A76}</a:tableStyleId>
              </a:tblPr>
              <a:tblGrid>
                <a:gridCol w="55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371F7"/>
                        </a:buClr>
                        <a:buSzPts val="6000"/>
                        <a:buFont typeface="Arial"/>
                        <a:buNone/>
                      </a:pPr>
                      <a:r>
                        <a:rPr lang="en" sz="60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Large </a:t>
                      </a:r>
                      <a:r>
                        <a:rPr lang="en" sz="6000" b="1"/>
                        <a:t>number</a:t>
                      </a:r>
                      <a:endParaRPr sz="60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60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1"/>
                        <a:t>Large title</a:t>
                      </a:r>
                      <a:endParaRPr sz="44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 Bold 44pt</a:t>
                      </a:r>
                      <a:endParaRPr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8BFD"/>
                        </a:buClr>
                        <a:buSzPts val="3600"/>
                        <a:buFont typeface="Arial"/>
                        <a:buNone/>
                      </a:pPr>
                      <a:r>
                        <a:rPr lang="en" sz="3600" b="1"/>
                        <a:t>Medium</a:t>
                      </a:r>
                      <a:r>
                        <a:rPr lang="en" sz="3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title</a:t>
                      </a:r>
                      <a:endParaRPr sz="900" b="1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36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Small title</a:t>
                      </a:r>
                      <a:endParaRPr sz="2000" b="1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Bold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20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F6FC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rgbClr val="F0F6F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Large dates, usernames</a:t>
                      </a:r>
                      <a:endParaRPr sz="1600" i="0" u="none" strike="noStrike" cap="none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600" i="0" u="none" strike="noStrike" cap="none">
                          <a:solidFill>
                            <a:schemeClr val="lt1"/>
                          </a:solidFill>
                        </a:rPr>
                        <a:t>Information</a:t>
                      </a:r>
                      <a:endParaRPr sz="4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16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Small information, supporting descriptions</a:t>
                      </a:r>
                      <a:endParaRPr i="0" u="none" strike="noStrike" cap="none">
                        <a:solidFill>
                          <a:srgbClr val="8B949E"/>
                        </a:solidFill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Arial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Regular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8B949E"/>
                          </a:solidFill>
                        </a:rPr>
                        <a:t>14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i="0" u="none" strike="noStrike" cap="none">
                          <a:solidFill>
                            <a:srgbClr val="8B949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Small dates, usernames, information</a:t>
                      </a:r>
                      <a:endParaRPr sz="1200">
                        <a:solidFill>
                          <a:srgbClr val="8B949E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949E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8B949E"/>
                          </a:solidFill>
                        </a:rPr>
                        <a:t>Roboto Mono 12</a:t>
                      </a:r>
                      <a:r>
                        <a:rPr lang="en" sz="1400" i="0" u="none" strike="noStrike" cap="none">
                          <a:solidFill>
                            <a:srgbClr val="8B949E"/>
                          </a:solidFill>
                        </a:rPr>
                        <a:t>pt</a:t>
                      </a:r>
                      <a:endParaRPr sz="500"/>
                    </a:p>
                  </a:txBody>
                  <a:tcPr marL="34300" marR="34300" marT="17150" marB="1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3" name="Google Shape;43;p4"/>
          <p:cNvSpPr txBox="1"/>
          <p:nvPr/>
        </p:nvSpPr>
        <p:spPr>
          <a:xfrm>
            <a:off x="415306" y="310725"/>
            <a:ext cx="43527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Font guide</a:t>
            </a:r>
            <a:endParaRPr sz="3600" b="1">
              <a:solidFill>
                <a:srgbClr val="F0F6FC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Section title left_3">
  <p:cSld name="Section title left_3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50" name="Google Shape;450;p3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51" name="Google Shape;451;p3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63" name="Google Shape;463;p3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465" name="Google Shape;465;p31"/>
          <p:cNvSpPr txBox="1">
            <a:spLocks noGrp="1"/>
          </p:cNvSpPr>
          <p:nvPr>
            <p:ph type="title"/>
          </p:nvPr>
        </p:nvSpPr>
        <p:spPr>
          <a:xfrm>
            <a:off x="2171319" y="2099232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31"/>
          <p:cNvSpPr txBox="1">
            <a:spLocks noGrp="1"/>
          </p:cNvSpPr>
          <p:nvPr>
            <p:ph type="subTitle" idx="1"/>
          </p:nvPr>
        </p:nvSpPr>
        <p:spPr>
          <a:xfrm>
            <a:off x="2167128" y="2724912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67" name="Google Shape;467;p31"/>
          <p:cNvSpPr/>
          <p:nvPr/>
        </p:nvSpPr>
        <p:spPr>
          <a:xfrm>
            <a:off x="512194" y="1885950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Section title left_4">
  <p:cSld name="Section title left_4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2" descr="A picture containing indoor, li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8622">
            <a:off x="2156399" y="1515977"/>
            <a:ext cx="8425463" cy="51079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70" name="Google Shape;470;p32"/>
          <p:cNvSpPr/>
          <p:nvPr/>
        </p:nvSpPr>
        <p:spPr>
          <a:xfrm>
            <a:off x="9157716" y="3866418"/>
            <a:ext cx="1161900" cy="1947600"/>
          </a:xfrm>
          <a:prstGeom prst="rect">
            <a:avLst/>
          </a:prstGeom>
          <a:solidFill>
            <a:srgbClr val="282828"/>
          </a:solidFill>
          <a:ln w="508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2"/>
          <p:cNvSpPr/>
          <p:nvPr/>
        </p:nvSpPr>
        <p:spPr>
          <a:xfrm>
            <a:off x="9160002" y="3209544"/>
            <a:ext cx="1428900" cy="30312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2"/>
          <p:cNvSpPr/>
          <p:nvPr/>
        </p:nvSpPr>
        <p:spPr>
          <a:xfrm>
            <a:off x="8445627" y="5161041"/>
            <a:ext cx="1428900" cy="8664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2"/>
          <p:cNvSpPr txBox="1">
            <a:spLocks noGrp="1"/>
          </p:cNvSpPr>
          <p:nvPr>
            <p:ph type="title"/>
          </p:nvPr>
        </p:nvSpPr>
        <p:spPr>
          <a:xfrm>
            <a:off x="457200" y="2075700"/>
            <a:ext cx="5516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Section title left_5">
  <p:cSld name="Section title left_5">
    <p:bg>
      <p:bgPr>
        <a:gradFill>
          <a:gsLst>
            <a:gs pos="0">
              <a:srgbClr val="388BFD"/>
            </a:gs>
            <a:gs pos="51000">
              <a:srgbClr val="6C7EFA"/>
            </a:gs>
            <a:gs pos="100000">
              <a:srgbClr val="A371F7"/>
            </a:gs>
          </a:gsLst>
          <a:lin ang="18900000" scaled="0"/>
        </a:gra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"/>
          <p:cNvSpPr txBox="1">
            <a:spLocks noGrp="1"/>
          </p:cNvSpPr>
          <p:nvPr>
            <p:ph type="title"/>
          </p:nvPr>
        </p:nvSpPr>
        <p:spPr>
          <a:xfrm>
            <a:off x="457200" y="2075688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33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Section title left_6">
  <p:cSld name="Section title left_6">
    <p:bg>
      <p:bgPr>
        <a:gradFill>
          <a:gsLst>
            <a:gs pos="0">
              <a:srgbClr val="271052"/>
            </a:gs>
            <a:gs pos="75000">
              <a:srgbClr val="1158C7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4"/>
          <p:cNvSpPr txBox="1">
            <a:spLocks noGrp="1"/>
          </p:cNvSpPr>
          <p:nvPr>
            <p:ph type="title"/>
          </p:nvPr>
        </p:nvSpPr>
        <p:spPr>
          <a:xfrm>
            <a:off x="457200" y="2075688"/>
            <a:ext cx="6296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34"/>
          <p:cNvSpPr txBox="1">
            <a:spLocks noGrp="1"/>
          </p:cNvSpPr>
          <p:nvPr>
            <p:ph type="subTitle" idx="1"/>
          </p:nvPr>
        </p:nvSpPr>
        <p:spPr>
          <a:xfrm>
            <a:off x="457200" y="2670048"/>
            <a:ext cx="6300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Where the world builds software (DO NOT EDIT)">
  <p:cSld name="Two points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/>
          <p:nvPr/>
        </p:nvSpPr>
        <p:spPr>
          <a:xfrm>
            <a:off x="3143250" y="4457700"/>
            <a:ext cx="3181200" cy="6000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484" name="Google Shape;484;p3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485" name="Google Shape;485;p3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497" name="Google Shape;497;p3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pic>
        <p:nvPicPr>
          <p:cNvPr id="499" name="Google Shape;4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37362">
            <a:off x="-2381125" y="-480375"/>
            <a:ext cx="13906247" cy="106605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5"/>
          <p:cNvSpPr txBox="1"/>
          <p:nvPr/>
        </p:nvSpPr>
        <p:spPr>
          <a:xfrm>
            <a:off x="0" y="285750"/>
            <a:ext cx="9144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chemeClr val="accent1"/>
                </a:solidFill>
              </a:rPr>
              <a:t>Where the world builds software</a:t>
            </a:r>
            <a:endParaRPr sz="4400" b="1">
              <a:solidFill>
                <a:schemeClr val="accent1"/>
              </a:solidFill>
            </a:endParaRPr>
          </a:p>
        </p:txBody>
      </p:sp>
      <p:grpSp>
        <p:nvGrpSpPr>
          <p:cNvPr id="501" name="Google Shape;501;p35"/>
          <p:cNvGrpSpPr/>
          <p:nvPr/>
        </p:nvGrpSpPr>
        <p:grpSpPr>
          <a:xfrm>
            <a:off x="357750" y="1060713"/>
            <a:ext cx="8428500" cy="1040875"/>
            <a:chOff x="333925" y="1138125"/>
            <a:chExt cx="8428500" cy="1040875"/>
          </a:xfrm>
        </p:grpSpPr>
        <p:sp>
          <p:nvSpPr>
            <p:cNvPr id="502" name="Google Shape;502;p35"/>
            <p:cNvSpPr txBox="1"/>
            <p:nvPr/>
          </p:nvSpPr>
          <p:spPr>
            <a:xfrm>
              <a:off x="333925" y="1138125"/>
              <a:ext cx="1485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2"/>
                  </a:solidFill>
                </a:rPr>
                <a:t>73M+</a:t>
              </a:r>
              <a:endParaRPr sz="3600" b="1">
                <a:solidFill>
                  <a:schemeClr val="lt2"/>
                </a:solidFill>
              </a:endParaRPr>
            </a:p>
          </p:txBody>
        </p:sp>
        <p:sp>
          <p:nvSpPr>
            <p:cNvPr id="503" name="Google Shape;503;p35"/>
            <p:cNvSpPr txBox="1"/>
            <p:nvPr/>
          </p:nvSpPr>
          <p:spPr>
            <a:xfrm>
              <a:off x="1979125" y="1138125"/>
              <a:ext cx="1485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2"/>
                  </a:solidFill>
                </a:rPr>
                <a:t>4M+</a:t>
              </a:r>
              <a:endParaRPr sz="3600" b="1">
                <a:solidFill>
                  <a:schemeClr val="lt2"/>
                </a:solidFill>
              </a:endParaRPr>
            </a:p>
          </p:txBody>
        </p:sp>
        <p:sp>
          <p:nvSpPr>
            <p:cNvPr id="504" name="Google Shape;504;p35"/>
            <p:cNvSpPr txBox="1"/>
            <p:nvPr/>
          </p:nvSpPr>
          <p:spPr>
            <a:xfrm>
              <a:off x="3624325" y="1138125"/>
              <a:ext cx="1485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2"/>
                  </a:solidFill>
                </a:rPr>
                <a:t>2.6B+</a:t>
              </a:r>
              <a:endParaRPr sz="3600" b="1">
                <a:solidFill>
                  <a:schemeClr val="lt2"/>
                </a:solidFill>
              </a:endParaRPr>
            </a:p>
          </p:txBody>
        </p:sp>
        <p:sp>
          <p:nvSpPr>
            <p:cNvPr id="505" name="Google Shape;505;p35"/>
            <p:cNvSpPr txBox="1"/>
            <p:nvPr/>
          </p:nvSpPr>
          <p:spPr>
            <a:xfrm>
              <a:off x="5269525" y="1138125"/>
              <a:ext cx="1666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2"/>
                  </a:solidFill>
                </a:rPr>
                <a:t>1,000+</a:t>
              </a:r>
              <a:endParaRPr sz="3600" b="1">
                <a:solidFill>
                  <a:schemeClr val="lt2"/>
                </a:solidFill>
              </a:endParaRPr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7095625" y="1138125"/>
              <a:ext cx="1666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2"/>
                  </a:solidFill>
                </a:rPr>
                <a:t>200M+</a:t>
              </a:r>
              <a:endParaRPr sz="3600" b="1">
                <a:solidFill>
                  <a:schemeClr val="lt2"/>
                </a:solidFill>
              </a:endParaRPr>
            </a:p>
          </p:txBody>
        </p:sp>
        <p:sp>
          <p:nvSpPr>
            <p:cNvPr id="507" name="Google Shape;507;p35"/>
            <p:cNvSpPr txBox="1"/>
            <p:nvPr/>
          </p:nvSpPr>
          <p:spPr>
            <a:xfrm>
              <a:off x="401275" y="1686400"/>
              <a:ext cx="135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Developers</a:t>
              </a:r>
              <a:endPara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08" name="Google Shape;508;p35"/>
            <p:cNvSpPr txBox="1"/>
            <p:nvPr/>
          </p:nvSpPr>
          <p:spPr>
            <a:xfrm>
              <a:off x="2046475" y="1686400"/>
              <a:ext cx="135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Organizations</a:t>
              </a:r>
              <a:endPara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09" name="Google Shape;509;p35"/>
            <p:cNvSpPr txBox="1"/>
            <p:nvPr/>
          </p:nvSpPr>
          <p:spPr>
            <a:xfrm>
              <a:off x="3691675" y="1686400"/>
              <a:ext cx="135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Contributions per year</a:t>
              </a:r>
              <a:endPara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10" name="Google Shape;510;p35"/>
            <p:cNvSpPr txBox="1"/>
            <p:nvPr/>
          </p:nvSpPr>
          <p:spPr>
            <a:xfrm>
              <a:off x="5427325" y="1686400"/>
              <a:ext cx="135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Top open source communities</a:t>
              </a:r>
              <a:endPara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11" name="Google Shape;511;p35"/>
            <p:cNvSpPr txBox="1"/>
            <p:nvPr/>
          </p:nvSpPr>
          <p:spPr>
            <a:xfrm>
              <a:off x="7148725" y="1686400"/>
              <a:ext cx="1560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Private + public repositories</a:t>
              </a:r>
              <a:endPara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Three points">
  <p:cSld name="Two points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/>
          <p:nvPr/>
        </p:nvSpPr>
        <p:spPr>
          <a:xfrm>
            <a:off x="4576286" y="224538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7"/>
          <p:cNvSpPr/>
          <p:nvPr/>
        </p:nvSpPr>
        <p:spPr>
          <a:xfrm>
            <a:off x="4576286" y="122119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40" name="Google Shape;540;p3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541" name="Google Shape;541;p3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542" name="Google Shape;542;p3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554" name="Google Shape;554;p3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556" name="Google Shape;556;p37"/>
          <p:cNvSpPr txBox="1">
            <a:spLocks noGrp="1"/>
          </p:cNvSpPr>
          <p:nvPr>
            <p:ph type="subTitle" idx="1"/>
          </p:nvPr>
        </p:nvSpPr>
        <p:spPr>
          <a:xfrm>
            <a:off x="5303520" y="116353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7" name="Google Shape;557;p37"/>
          <p:cNvSpPr txBox="1">
            <a:spLocks noGrp="1"/>
          </p:cNvSpPr>
          <p:nvPr>
            <p:ph type="subTitle" idx="2"/>
          </p:nvPr>
        </p:nvSpPr>
        <p:spPr>
          <a:xfrm>
            <a:off x="5303520" y="1474427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37"/>
          <p:cNvSpPr txBox="1">
            <a:spLocks noGrp="1"/>
          </p:cNvSpPr>
          <p:nvPr>
            <p:ph type="subTitle" idx="3"/>
          </p:nvPr>
        </p:nvSpPr>
        <p:spPr>
          <a:xfrm>
            <a:off x="5303520" y="2196803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9" name="Google Shape;559;p37"/>
          <p:cNvSpPr txBox="1">
            <a:spLocks noGrp="1"/>
          </p:cNvSpPr>
          <p:nvPr>
            <p:ph type="subTitle" idx="4"/>
          </p:nvPr>
        </p:nvSpPr>
        <p:spPr>
          <a:xfrm>
            <a:off x="5303520" y="2507699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37"/>
          <p:cNvSpPr/>
          <p:nvPr/>
        </p:nvSpPr>
        <p:spPr>
          <a:xfrm>
            <a:off x="4576286" y="3269588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7"/>
          <p:cNvSpPr txBox="1">
            <a:spLocks noGrp="1"/>
          </p:cNvSpPr>
          <p:nvPr>
            <p:ph type="subTitle" idx="5"/>
          </p:nvPr>
        </p:nvSpPr>
        <p:spPr>
          <a:xfrm>
            <a:off x="5303520" y="320683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2" name="Google Shape;562;p37"/>
          <p:cNvSpPr txBox="1">
            <a:spLocks noGrp="1"/>
          </p:cNvSpPr>
          <p:nvPr>
            <p:ph type="subTitle" idx="6"/>
          </p:nvPr>
        </p:nvSpPr>
        <p:spPr>
          <a:xfrm>
            <a:off x="5303520" y="3517727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Four points">
  <p:cSld name="Four points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8"/>
          <p:cNvSpPr/>
          <p:nvPr/>
        </p:nvSpPr>
        <p:spPr>
          <a:xfrm>
            <a:off x="4580573" y="723557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4580573" y="175854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8"/>
          <p:cNvSpPr/>
          <p:nvPr/>
        </p:nvSpPr>
        <p:spPr>
          <a:xfrm>
            <a:off x="4580573" y="275782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8"/>
          <p:cNvSpPr/>
          <p:nvPr/>
        </p:nvSpPr>
        <p:spPr>
          <a:xfrm>
            <a:off x="4580573" y="3821722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8" name="Google Shape;568;p3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569" name="Google Shape;569;p3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570" name="Google Shape;570;p3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571" name="Google Shape;571;p3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573" name="Google Shape;573;p3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574" name="Google Shape;574;p3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575" name="Google Shape;575;p3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576" name="Google Shape;576;p3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577" name="Google Shape;577;p3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578" name="Google Shape;578;p3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579" name="Google Shape;579;p3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580" name="Google Shape;580;p3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581" name="Google Shape;581;p3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582" name="Google Shape;582;p3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584" name="Google Shape;584;p38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38"/>
          <p:cNvSpPr txBox="1">
            <a:spLocks noGrp="1"/>
          </p:cNvSpPr>
          <p:nvPr>
            <p:ph type="subTitle" idx="1"/>
          </p:nvPr>
        </p:nvSpPr>
        <p:spPr>
          <a:xfrm>
            <a:off x="5303520" y="64922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6" name="Google Shape;586;p38"/>
          <p:cNvSpPr txBox="1">
            <a:spLocks noGrp="1"/>
          </p:cNvSpPr>
          <p:nvPr>
            <p:ph type="subTitle" idx="2"/>
          </p:nvPr>
        </p:nvSpPr>
        <p:spPr>
          <a:xfrm>
            <a:off x="5303520" y="96012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7" name="Google Shape;587;p38"/>
          <p:cNvSpPr txBox="1">
            <a:spLocks noGrp="1"/>
          </p:cNvSpPr>
          <p:nvPr>
            <p:ph type="subTitle" idx="3"/>
          </p:nvPr>
        </p:nvSpPr>
        <p:spPr>
          <a:xfrm>
            <a:off x="5303520" y="16824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8" name="Google Shape;588;p38"/>
          <p:cNvSpPr txBox="1">
            <a:spLocks noGrp="1"/>
          </p:cNvSpPr>
          <p:nvPr>
            <p:ph type="subTitle" idx="4"/>
          </p:nvPr>
        </p:nvSpPr>
        <p:spPr>
          <a:xfrm>
            <a:off x="5303520" y="199339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38"/>
          <p:cNvSpPr txBox="1">
            <a:spLocks noGrp="1"/>
          </p:cNvSpPr>
          <p:nvPr>
            <p:ph type="subTitle" idx="5"/>
          </p:nvPr>
        </p:nvSpPr>
        <p:spPr>
          <a:xfrm>
            <a:off x="5303520" y="27157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0" name="Google Shape;590;p38"/>
          <p:cNvSpPr txBox="1">
            <a:spLocks noGrp="1"/>
          </p:cNvSpPr>
          <p:nvPr>
            <p:ph type="subTitle" idx="6"/>
          </p:nvPr>
        </p:nvSpPr>
        <p:spPr>
          <a:xfrm>
            <a:off x="5303520" y="302666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1" name="Google Shape;591;p38"/>
          <p:cNvSpPr txBox="1">
            <a:spLocks noGrp="1"/>
          </p:cNvSpPr>
          <p:nvPr>
            <p:ph type="subTitle" idx="7"/>
          </p:nvPr>
        </p:nvSpPr>
        <p:spPr>
          <a:xfrm>
            <a:off x="5303520" y="37490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2" name="Google Shape;592;p38"/>
          <p:cNvSpPr txBox="1">
            <a:spLocks noGrp="1"/>
          </p:cNvSpPr>
          <p:nvPr>
            <p:ph type="subTitle" idx="8"/>
          </p:nvPr>
        </p:nvSpPr>
        <p:spPr>
          <a:xfrm>
            <a:off x="5303520" y="4059936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Two points with large icon">
  <p:cSld name="Two points_2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9"/>
          <p:cNvSpPr/>
          <p:nvPr/>
        </p:nvSpPr>
        <p:spPr>
          <a:xfrm>
            <a:off x="4576286" y="2662510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4576286" y="1642789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6" name="Google Shape;596;p3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597" name="Google Shape;597;p3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598" name="Google Shape;598;p3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599" name="Google Shape;599;p3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600" name="Google Shape;600;p3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01" name="Google Shape;601;p3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02" name="Google Shape;602;p3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03" name="Google Shape;603;p3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04" name="Google Shape;604;p3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07" name="Google Shape;607;p3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08" name="Google Shape;608;p3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609" name="Google Shape;609;p3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610" name="Google Shape;610;p3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612" name="Google Shape;612;p39"/>
          <p:cNvSpPr txBox="1">
            <a:spLocks noGrp="1"/>
          </p:cNvSpPr>
          <p:nvPr>
            <p:ph type="subTitle" idx="1"/>
          </p:nvPr>
        </p:nvSpPr>
        <p:spPr>
          <a:xfrm>
            <a:off x="5303520" y="1566672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3" name="Google Shape;613;p39"/>
          <p:cNvSpPr txBox="1">
            <a:spLocks noGrp="1"/>
          </p:cNvSpPr>
          <p:nvPr>
            <p:ph type="subTitle" idx="2"/>
          </p:nvPr>
        </p:nvSpPr>
        <p:spPr>
          <a:xfrm>
            <a:off x="5303520" y="1877568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39"/>
          <p:cNvSpPr txBox="1">
            <a:spLocks noGrp="1"/>
          </p:cNvSpPr>
          <p:nvPr>
            <p:ph type="subTitle" idx="3"/>
          </p:nvPr>
        </p:nvSpPr>
        <p:spPr>
          <a:xfrm>
            <a:off x="5303520" y="259994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5" name="Google Shape;615;p39"/>
          <p:cNvSpPr txBox="1">
            <a:spLocks noGrp="1"/>
          </p:cNvSpPr>
          <p:nvPr>
            <p:ph type="subTitle" idx="4"/>
          </p:nvPr>
        </p:nvSpPr>
        <p:spPr>
          <a:xfrm>
            <a:off x="5303520" y="291084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39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39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Three points with large icon">
  <p:cSld name="Two points_1_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0"/>
          <p:cNvSpPr/>
          <p:nvPr/>
        </p:nvSpPr>
        <p:spPr>
          <a:xfrm>
            <a:off x="4576286" y="222511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0"/>
          <p:cNvSpPr/>
          <p:nvPr/>
        </p:nvSpPr>
        <p:spPr>
          <a:xfrm>
            <a:off x="4576286" y="120092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1" name="Google Shape;621;p4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622" name="Google Shape;622;p4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623" name="Google Shape;623;p4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624" name="Google Shape;624;p4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625" name="Google Shape;625;p4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26" name="Google Shape;626;p4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27" name="Google Shape;627;p4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28" name="Google Shape;628;p4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29" name="Google Shape;629;p4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30" name="Google Shape;630;p4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31" name="Google Shape;631;p4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32" name="Google Shape;632;p4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33" name="Google Shape;633;p4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634" name="Google Shape;634;p4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635" name="Google Shape;635;p4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637" name="Google Shape;637;p40"/>
          <p:cNvSpPr txBox="1">
            <a:spLocks noGrp="1"/>
          </p:cNvSpPr>
          <p:nvPr>
            <p:ph type="subTitle" idx="1"/>
          </p:nvPr>
        </p:nvSpPr>
        <p:spPr>
          <a:xfrm>
            <a:off x="5303520" y="11432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8" name="Google Shape;638;p40"/>
          <p:cNvSpPr txBox="1">
            <a:spLocks noGrp="1"/>
          </p:cNvSpPr>
          <p:nvPr>
            <p:ph type="subTitle" idx="2"/>
          </p:nvPr>
        </p:nvSpPr>
        <p:spPr>
          <a:xfrm>
            <a:off x="5303520" y="145415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9" name="Google Shape;639;p40"/>
          <p:cNvSpPr txBox="1">
            <a:spLocks noGrp="1"/>
          </p:cNvSpPr>
          <p:nvPr>
            <p:ph type="subTitle" idx="3"/>
          </p:nvPr>
        </p:nvSpPr>
        <p:spPr>
          <a:xfrm>
            <a:off x="5303520" y="217652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0" name="Google Shape;640;p40"/>
          <p:cNvSpPr txBox="1">
            <a:spLocks noGrp="1"/>
          </p:cNvSpPr>
          <p:nvPr>
            <p:ph type="subTitle" idx="4"/>
          </p:nvPr>
        </p:nvSpPr>
        <p:spPr>
          <a:xfrm>
            <a:off x="5303520" y="248742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1" name="Google Shape;641;p40"/>
          <p:cNvSpPr/>
          <p:nvPr/>
        </p:nvSpPr>
        <p:spPr>
          <a:xfrm>
            <a:off x="4576286" y="3249313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0"/>
          <p:cNvSpPr txBox="1">
            <a:spLocks noGrp="1"/>
          </p:cNvSpPr>
          <p:nvPr>
            <p:ph type="subTitle" idx="5"/>
          </p:nvPr>
        </p:nvSpPr>
        <p:spPr>
          <a:xfrm>
            <a:off x="5303520" y="31865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3" name="Google Shape;643;p40"/>
          <p:cNvSpPr txBox="1">
            <a:spLocks noGrp="1"/>
          </p:cNvSpPr>
          <p:nvPr>
            <p:ph type="subTitle" idx="6"/>
          </p:nvPr>
        </p:nvSpPr>
        <p:spPr>
          <a:xfrm>
            <a:off x="5303520" y="349745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40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40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Four points with large icon">
  <p:cSld name="Four points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1"/>
          <p:cNvSpPr/>
          <p:nvPr/>
        </p:nvSpPr>
        <p:spPr>
          <a:xfrm>
            <a:off x="4580573" y="723557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1"/>
          <p:cNvSpPr/>
          <p:nvPr/>
        </p:nvSpPr>
        <p:spPr>
          <a:xfrm>
            <a:off x="4580573" y="175854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1"/>
          <p:cNvSpPr/>
          <p:nvPr/>
        </p:nvSpPr>
        <p:spPr>
          <a:xfrm>
            <a:off x="4580573" y="2757821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1"/>
          <p:cNvSpPr/>
          <p:nvPr/>
        </p:nvSpPr>
        <p:spPr>
          <a:xfrm>
            <a:off x="4580573" y="3821722"/>
            <a:ext cx="548700" cy="545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" name="Google Shape;651;p4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652" name="Google Shape;652;p4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653" name="Google Shape;653;p4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654" name="Google Shape;654;p4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655" name="Google Shape;655;p4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56" name="Google Shape;656;p4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57" name="Google Shape;657;p4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58" name="Google Shape;658;p4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59" name="Google Shape;659;p4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60" name="Google Shape;660;p4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61" name="Google Shape;661;p4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62" name="Google Shape;662;p4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63" name="Google Shape;663;p4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664" name="Google Shape;664;p4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665" name="Google Shape;665;p4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667" name="Google Shape;667;p41"/>
          <p:cNvSpPr txBox="1">
            <a:spLocks noGrp="1"/>
          </p:cNvSpPr>
          <p:nvPr>
            <p:ph type="title"/>
          </p:nvPr>
        </p:nvSpPr>
        <p:spPr>
          <a:xfrm>
            <a:off x="456296" y="2368125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41"/>
          <p:cNvSpPr txBox="1">
            <a:spLocks noGrp="1"/>
          </p:cNvSpPr>
          <p:nvPr>
            <p:ph type="subTitle" idx="1"/>
          </p:nvPr>
        </p:nvSpPr>
        <p:spPr>
          <a:xfrm>
            <a:off x="5303520" y="64922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9" name="Google Shape;669;p41"/>
          <p:cNvSpPr txBox="1">
            <a:spLocks noGrp="1"/>
          </p:cNvSpPr>
          <p:nvPr>
            <p:ph type="subTitle" idx="2"/>
          </p:nvPr>
        </p:nvSpPr>
        <p:spPr>
          <a:xfrm>
            <a:off x="5303520" y="960120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41"/>
          <p:cNvSpPr txBox="1">
            <a:spLocks noGrp="1"/>
          </p:cNvSpPr>
          <p:nvPr>
            <p:ph type="subTitle" idx="3"/>
          </p:nvPr>
        </p:nvSpPr>
        <p:spPr>
          <a:xfrm>
            <a:off x="5303520" y="16824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1" name="Google Shape;671;p41"/>
          <p:cNvSpPr txBox="1">
            <a:spLocks noGrp="1"/>
          </p:cNvSpPr>
          <p:nvPr>
            <p:ph type="subTitle" idx="4"/>
          </p:nvPr>
        </p:nvSpPr>
        <p:spPr>
          <a:xfrm>
            <a:off x="5303520" y="1993392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41"/>
          <p:cNvSpPr txBox="1">
            <a:spLocks noGrp="1"/>
          </p:cNvSpPr>
          <p:nvPr>
            <p:ph type="subTitle" idx="5"/>
          </p:nvPr>
        </p:nvSpPr>
        <p:spPr>
          <a:xfrm>
            <a:off x="5303520" y="27157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6"/>
          </p:nvPr>
        </p:nvSpPr>
        <p:spPr>
          <a:xfrm>
            <a:off x="5303520" y="3026664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41"/>
          <p:cNvSpPr txBox="1">
            <a:spLocks noGrp="1"/>
          </p:cNvSpPr>
          <p:nvPr>
            <p:ph type="subTitle" idx="7"/>
          </p:nvPr>
        </p:nvSpPr>
        <p:spPr>
          <a:xfrm>
            <a:off x="5303520" y="37490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subTitle" idx="8"/>
          </p:nvPr>
        </p:nvSpPr>
        <p:spPr>
          <a:xfrm>
            <a:off x="5303520" y="4059936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41"/>
          <p:cNvSpPr/>
          <p:nvPr/>
        </p:nvSpPr>
        <p:spPr>
          <a:xfrm>
            <a:off x="512194" y="1032363"/>
            <a:ext cx="1371600" cy="1371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. Template instructions (Brand and accessibility)">
  <p:cSld name="1_Template instructions (Footer Instructions)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/>
        </p:nvSpPr>
        <p:spPr>
          <a:xfrm>
            <a:off x="340974" y="609275"/>
            <a:ext cx="34329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100"/>
              <a:buFont typeface="Arial"/>
              <a:buNone/>
            </a:pPr>
            <a:r>
              <a:rPr lang="en" sz="3600" b="1">
                <a:solidFill>
                  <a:srgbClr val="F0F6FC"/>
                </a:solidFill>
              </a:rPr>
              <a:t>Brand guidelines &amp; accessibility</a:t>
            </a:r>
            <a:endParaRPr sz="3600" b="1">
              <a:solidFill>
                <a:srgbClr val="F0F6FC"/>
              </a:solidFill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4568636" y="906723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4568636" y="2273318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4568636" y="3559535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5370125" y="60927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template is based on our core brand elements to assist Hubbers in producing communications that align with the GitHub brand system. </a:t>
            </a:r>
            <a:endParaRPr/>
          </a:p>
        </p:txBody>
      </p:sp>
      <p:sp>
        <p:nvSpPr>
          <p:cNvPr id="50" name="Google Shape;50;p5"/>
          <p:cNvSpPr txBox="1"/>
          <p:nvPr/>
        </p:nvSpPr>
        <p:spPr>
          <a:xfrm>
            <a:off x="5370125" y="1973925"/>
            <a:ext cx="3432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colors and font sizing have been approved by the accessibility team to ensure we are actively being inclusive.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5370125" y="3419125"/>
            <a:ext cx="34329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If you have issues with the template, please reach out to via our slack channel </a:t>
            </a:r>
            <a:r>
              <a:rPr lang="en" u="sng">
                <a:solidFill>
                  <a:schemeClr val="l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#visual-communications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813" y="1047825"/>
            <a:ext cx="274320" cy="26648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/>
          <p:nvPr/>
        </p:nvSpPr>
        <p:spPr>
          <a:xfrm>
            <a:off x="340975" y="2742625"/>
            <a:ext cx="3766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949E"/>
                </a:solidFill>
              </a:rPr>
              <a:t>Our goal is to create a user friendly template so all Hubbers have the opportunity to create a presentation that looks as if a designer created it. </a:t>
            </a:r>
            <a:r>
              <a:rPr lang="en">
                <a:solidFill>
                  <a:schemeClr val="lt1"/>
                </a:solidFill>
              </a:rPr>
              <a:t>Please be sure to follow guidelines and template structures to ensure brand and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accessibility compliance.</a:t>
            </a:r>
            <a:r>
              <a:rPr lang="en">
                <a:solidFill>
                  <a:srgbClr val="8B949E"/>
                </a:solidFill>
              </a:rPr>
              <a:t>  </a:t>
            </a:r>
            <a:endParaRPr>
              <a:solidFill>
                <a:srgbClr val="8B949E"/>
              </a:solidFill>
            </a:endParaRPr>
          </a:p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813" y="2395538"/>
            <a:ext cx="274320" cy="26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813" y="3700625"/>
            <a:ext cx="274320" cy="26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Three points with title">
  <p:cSld name="Three points with title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2"/>
          <p:cNvSpPr/>
          <p:nvPr/>
        </p:nvSpPr>
        <p:spPr>
          <a:xfrm>
            <a:off x="448413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2"/>
          <p:cNvSpPr/>
          <p:nvPr/>
        </p:nvSpPr>
        <p:spPr>
          <a:xfrm>
            <a:off x="3374892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2"/>
          <p:cNvSpPr/>
          <p:nvPr/>
        </p:nvSpPr>
        <p:spPr>
          <a:xfrm>
            <a:off x="6282546" y="1974533"/>
            <a:ext cx="545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2"/>
          <p:cNvSpPr txBox="1">
            <a:spLocks noGrp="1"/>
          </p:cNvSpPr>
          <p:nvPr>
            <p:ph type="title"/>
          </p:nvPr>
        </p:nvSpPr>
        <p:spPr>
          <a:xfrm>
            <a:off x="362229" y="277151"/>
            <a:ext cx="78105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82" name="Google Shape;682;p4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683" name="Google Shape;683;p4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684" name="Google Shape;684;p4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685" name="Google Shape;685;p4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686" name="Google Shape;686;p4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87" name="Google Shape;687;p4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88" name="Google Shape;688;p4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89" name="Google Shape;689;p4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90" name="Google Shape;690;p4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91" name="Google Shape;691;p4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92" name="Google Shape;692;p4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93" name="Google Shape;693;p4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94" name="Google Shape;694;p4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695" name="Google Shape;695;p4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696" name="Google Shape;696;p4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698" name="Google Shape;698;p42"/>
          <p:cNvSpPr txBox="1">
            <a:spLocks noGrp="1"/>
          </p:cNvSpPr>
          <p:nvPr>
            <p:ph type="subTitle" idx="1"/>
          </p:nvPr>
        </p:nvSpPr>
        <p:spPr>
          <a:xfrm>
            <a:off x="356616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9" name="Google Shape;699;p42"/>
          <p:cNvSpPr txBox="1">
            <a:spLocks noGrp="1"/>
          </p:cNvSpPr>
          <p:nvPr>
            <p:ph type="subTitle" idx="2"/>
          </p:nvPr>
        </p:nvSpPr>
        <p:spPr>
          <a:xfrm>
            <a:off x="356616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0" name="Google Shape;700;p42"/>
          <p:cNvSpPr txBox="1">
            <a:spLocks noGrp="1"/>
          </p:cNvSpPr>
          <p:nvPr>
            <p:ph type="subTitle" idx="3"/>
          </p:nvPr>
        </p:nvSpPr>
        <p:spPr>
          <a:xfrm>
            <a:off x="3255264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1" name="Google Shape;701;p42"/>
          <p:cNvSpPr txBox="1">
            <a:spLocks noGrp="1"/>
          </p:cNvSpPr>
          <p:nvPr>
            <p:ph type="subTitle" idx="4"/>
          </p:nvPr>
        </p:nvSpPr>
        <p:spPr>
          <a:xfrm>
            <a:off x="3255264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2" name="Google Shape;702;p42"/>
          <p:cNvSpPr txBox="1">
            <a:spLocks noGrp="1"/>
          </p:cNvSpPr>
          <p:nvPr>
            <p:ph type="subTitle" idx="5"/>
          </p:nvPr>
        </p:nvSpPr>
        <p:spPr>
          <a:xfrm>
            <a:off x="6153914" y="2715768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3" name="Google Shape;703;p42"/>
          <p:cNvSpPr txBox="1">
            <a:spLocks noGrp="1"/>
          </p:cNvSpPr>
          <p:nvPr>
            <p:ph type="subTitle" idx="6"/>
          </p:nvPr>
        </p:nvSpPr>
        <p:spPr>
          <a:xfrm>
            <a:off x="6153914" y="3026664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Four points with title">
  <p:cSld name="Four points with title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3"/>
          <p:cNvSpPr/>
          <p:nvPr/>
        </p:nvSpPr>
        <p:spPr>
          <a:xfrm>
            <a:off x="3371844" y="762491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3"/>
          <p:cNvSpPr/>
          <p:nvPr/>
        </p:nvSpPr>
        <p:spPr>
          <a:xfrm>
            <a:off x="6281016" y="762491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3"/>
          <p:cNvSpPr/>
          <p:nvPr/>
        </p:nvSpPr>
        <p:spPr>
          <a:xfrm>
            <a:off x="3371844" y="2798098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3"/>
          <p:cNvSpPr/>
          <p:nvPr/>
        </p:nvSpPr>
        <p:spPr>
          <a:xfrm>
            <a:off x="6318991" y="2798098"/>
            <a:ext cx="5454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3"/>
          <p:cNvSpPr txBox="1">
            <a:spLocks noGrp="1"/>
          </p:cNvSpPr>
          <p:nvPr>
            <p:ph type="title"/>
          </p:nvPr>
        </p:nvSpPr>
        <p:spPr>
          <a:xfrm>
            <a:off x="376469" y="1700213"/>
            <a:ext cx="25521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>
                <a:solidFill>
                  <a:srgbClr val="F0F6FC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10" name="Google Shape;710;p4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711" name="Google Shape;711;p4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712" name="Google Shape;712;p4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714" name="Google Shape;714;p4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715" name="Google Shape;715;p4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716" name="Google Shape;716;p4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717" name="Google Shape;717;p4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718" name="Google Shape;718;p4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719" name="Google Shape;719;p4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720" name="Google Shape;720;p4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721" name="Google Shape;721;p4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722" name="Google Shape;722;p4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723" name="Google Shape;723;p4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724" name="Google Shape;724;p4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726" name="Google Shape;726;p43"/>
          <p:cNvSpPr txBox="1">
            <a:spLocks noGrp="1"/>
          </p:cNvSpPr>
          <p:nvPr>
            <p:ph type="subTitle" idx="1"/>
          </p:nvPr>
        </p:nvSpPr>
        <p:spPr>
          <a:xfrm>
            <a:off x="3264408" y="155448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7" name="Google Shape;727;p43"/>
          <p:cNvSpPr txBox="1">
            <a:spLocks noGrp="1"/>
          </p:cNvSpPr>
          <p:nvPr>
            <p:ph type="subTitle" idx="2"/>
          </p:nvPr>
        </p:nvSpPr>
        <p:spPr>
          <a:xfrm>
            <a:off x="3264408" y="186537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p43"/>
          <p:cNvSpPr txBox="1">
            <a:spLocks noGrp="1"/>
          </p:cNvSpPr>
          <p:nvPr>
            <p:ph type="subTitle" idx="3"/>
          </p:nvPr>
        </p:nvSpPr>
        <p:spPr>
          <a:xfrm>
            <a:off x="3264408" y="352044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9" name="Google Shape;729;p43"/>
          <p:cNvSpPr txBox="1">
            <a:spLocks noGrp="1"/>
          </p:cNvSpPr>
          <p:nvPr>
            <p:ph type="subTitle" idx="4"/>
          </p:nvPr>
        </p:nvSpPr>
        <p:spPr>
          <a:xfrm>
            <a:off x="3264408" y="383133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0" name="Google Shape;730;p43"/>
          <p:cNvSpPr txBox="1">
            <a:spLocks noGrp="1"/>
          </p:cNvSpPr>
          <p:nvPr>
            <p:ph type="subTitle" idx="5"/>
          </p:nvPr>
        </p:nvSpPr>
        <p:spPr>
          <a:xfrm>
            <a:off x="6227064" y="155448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1" name="Google Shape;731;p43"/>
          <p:cNvSpPr txBox="1">
            <a:spLocks noGrp="1"/>
          </p:cNvSpPr>
          <p:nvPr>
            <p:ph type="subTitle" idx="6"/>
          </p:nvPr>
        </p:nvSpPr>
        <p:spPr>
          <a:xfrm>
            <a:off x="6227064" y="186537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43"/>
          <p:cNvSpPr txBox="1">
            <a:spLocks noGrp="1"/>
          </p:cNvSpPr>
          <p:nvPr>
            <p:ph type="subTitle" idx="7"/>
          </p:nvPr>
        </p:nvSpPr>
        <p:spPr>
          <a:xfrm>
            <a:off x="6227064" y="3520440"/>
            <a:ext cx="26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3" name="Google Shape;733;p43"/>
          <p:cNvSpPr txBox="1">
            <a:spLocks noGrp="1"/>
          </p:cNvSpPr>
          <p:nvPr>
            <p:ph type="subTitle" idx="8"/>
          </p:nvPr>
        </p:nvSpPr>
        <p:spPr>
          <a:xfrm>
            <a:off x="6227064" y="3831336"/>
            <a:ext cx="2624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Linear process (4 steps)">
  <p:cSld name="Linear process (4 steps)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5" name="Google Shape;735;p44"/>
          <p:cNvCxnSpPr>
            <a:endCxn id="736" idx="4"/>
          </p:cNvCxnSpPr>
          <p:nvPr/>
        </p:nvCxnSpPr>
        <p:spPr>
          <a:xfrm>
            <a:off x="4697072" y="1735124"/>
            <a:ext cx="0" cy="190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7" name="Google Shape;737;p44"/>
          <p:cNvSpPr/>
          <p:nvPr/>
        </p:nvSpPr>
        <p:spPr>
          <a:xfrm>
            <a:off x="4481703" y="1577340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p44"/>
          <p:cNvSpPr/>
          <p:nvPr/>
        </p:nvSpPr>
        <p:spPr>
          <a:xfrm>
            <a:off x="4482722" y="212242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9" name="Google Shape;739;p44"/>
          <p:cNvSpPr/>
          <p:nvPr/>
        </p:nvSpPr>
        <p:spPr>
          <a:xfrm>
            <a:off x="4482722" y="266677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6" name="Google Shape;736;p44"/>
          <p:cNvSpPr/>
          <p:nvPr/>
        </p:nvSpPr>
        <p:spPr>
          <a:xfrm>
            <a:off x="4482722" y="321112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0" name="Google Shape;740;p44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41" name="Google Shape;741;p4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742" name="Google Shape;742;p4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743" name="Google Shape;743;p4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745" name="Google Shape;745;p4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746" name="Google Shape;746;p4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747" name="Google Shape;747;p4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748" name="Google Shape;748;p4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750" name="Google Shape;750;p4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751" name="Google Shape;751;p4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752" name="Google Shape;752;p4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753" name="Google Shape;753;p4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754" name="Google Shape;754;p4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755" name="Google Shape;755;p4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757" name="Google Shape;757;p44"/>
          <p:cNvSpPr txBox="1">
            <a:spLocks noGrp="1"/>
          </p:cNvSpPr>
          <p:nvPr>
            <p:ph type="subTitle" idx="1"/>
          </p:nvPr>
        </p:nvSpPr>
        <p:spPr>
          <a:xfrm>
            <a:off x="5102352" y="164592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44"/>
          <p:cNvSpPr txBox="1">
            <a:spLocks noGrp="1"/>
          </p:cNvSpPr>
          <p:nvPr>
            <p:ph type="subTitle" idx="2"/>
          </p:nvPr>
        </p:nvSpPr>
        <p:spPr>
          <a:xfrm>
            <a:off x="5102352" y="219456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44"/>
          <p:cNvSpPr txBox="1">
            <a:spLocks noGrp="1"/>
          </p:cNvSpPr>
          <p:nvPr>
            <p:ph type="subTitle" idx="3"/>
          </p:nvPr>
        </p:nvSpPr>
        <p:spPr>
          <a:xfrm>
            <a:off x="5102352" y="27340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0" name="Google Shape;760;p44"/>
          <p:cNvSpPr txBox="1">
            <a:spLocks noGrp="1"/>
          </p:cNvSpPr>
          <p:nvPr>
            <p:ph type="subTitle" idx="4"/>
          </p:nvPr>
        </p:nvSpPr>
        <p:spPr>
          <a:xfrm>
            <a:off x="5102352" y="32826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Linear process (5 steps)">
  <p:cSld name="Linear process (5 steps)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2" name="Google Shape;762;p45"/>
          <p:cNvCxnSpPr>
            <a:endCxn id="763" idx="4"/>
          </p:cNvCxnSpPr>
          <p:nvPr/>
        </p:nvCxnSpPr>
        <p:spPr>
          <a:xfrm>
            <a:off x="4697072" y="1446734"/>
            <a:ext cx="0" cy="244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4" name="Google Shape;764;p45"/>
          <p:cNvSpPr/>
          <p:nvPr/>
        </p:nvSpPr>
        <p:spPr>
          <a:xfrm>
            <a:off x="4482722" y="12895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5" name="Google Shape;765;p45"/>
          <p:cNvSpPr/>
          <p:nvPr/>
        </p:nvSpPr>
        <p:spPr>
          <a:xfrm>
            <a:off x="4482722" y="183388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6" name="Google Shape;766;p45"/>
          <p:cNvSpPr/>
          <p:nvPr/>
        </p:nvSpPr>
        <p:spPr>
          <a:xfrm>
            <a:off x="4482722" y="23782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7" name="Google Shape;767;p45"/>
          <p:cNvSpPr/>
          <p:nvPr/>
        </p:nvSpPr>
        <p:spPr>
          <a:xfrm>
            <a:off x="4482722" y="292258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3" name="Google Shape;763;p45"/>
          <p:cNvSpPr/>
          <p:nvPr/>
        </p:nvSpPr>
        <p:spPr>
          <a:xfrm>
            <a:off x="4482722" y="346693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8" name="Google Shape;768;p45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69" name="Google Shape;769;p4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770" name="Google Shape;770;p4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771" name="Google Shape;771;p4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772" name="Google Shape;772;p4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773" name="Google Shape;773;p4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774" name="Google Shape;774;p4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775" name="Google Shape;775;p4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776" name="Google Shape;776;p4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777" name="Google Shape;777;p4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778" name="Google Shape;778;p4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779" name="Google Shape;779;p4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780" name="Google Shape;780;p4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781" name="Google Shape;781;p4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782" name="Google Shape;782;p4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783" name="Google Shape;783;p4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785" name="Google Shape;785;p45"/>
          <p:cNvSpPr txBox="1">
            <a:spLocks noGrp="1"/>
          </p:cNvSpPr>
          <p:nvPr>
            <p:ph type="subTitle" idx="1"/>
          </p:nvPr>
        </p:nvSpPr>
        <p:spPr>
          <a:xfrm>
            <a:off x="5102352" y="13441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6" name="Google Shape;786;p45"/>
          <p:cNvSpPr txBox="1">
            <a:spLocks noGrp="1"/>
          </p:cNvSpPr>
          <p:nvPr>
            <p:ph type="subTitle" idx="2"/>
          </p:nvPr>
        </p:nvSpPr>
        <p:spPr>
          <a:xfrm>
            <a:off x="5102352" y="1890525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7" name="Google Shape;787;p45"/>
          <p:cNvSpPr txBox="1">
            <a:spLocks noGrp="1"/>
          </p:cNvSpPr>
          <p:nvPr>
            <p:ph type="subTitle" idx="3"/>
          </p:nvPr>
        </p:nvSpPr>
        <p:spPr>
          <a:xfrm>
            <a:off x="5102352" y="243688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subTitle" idx="4"/>
          </p:nvPr>
        </p:nvSpPr>
        <p:spPr>
          <a:xfrm>
            <a:off x="5102352" y="298323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5"/>
          </p:nvPr>
        </p:nvSpPr>
        <p:spPr>
          <a:xfrm>
            <a:off x="5102352" y="352959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Linear process (6 steps)">
  <p:cSld name="Linear process (6 steps)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6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92" name="Google Shape;792;p46"/>
          <p:cNvCxnSpPr/>
          <p:nvPr/>
        </p:nvCxnSpPr>
        <p:spPr>
          <a:xfrm>
            <a:off x="4716590" y="1103479"/>
            <a:ext cx="0" cy="277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46"/>
          <p:cNvSpPr/>
          <p:nvPr/>
        </p:nvSpPr>
        <p:spPr>
          <a:xfrm>
            <a:off x="4502277" y="9464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4" name="Google Shape;794;p46"/>
          <p:cNvSpPr/>
          <p:nvPr/>
        </p:nvSpPr>
        <p:spPr>
          <a:xfrm>
            <a:off x="4502277" y="14907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46"/>
          <p:cNvSpPr/>
          <p:nvPr/>
        </p:nvSpPr>
        <p:spPr>
          <a:xfrm>
            <a:off x="4502277" y="20351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46"/>
          <p:cNvSpPr/>
          <p:nvPr/>
        </p:nvSpPr>
        <p:spPr>
          <a:xfrm>
            <a:off x="4502277" y="25794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7" name="Google Shape;797;p46"/>
          <p:cNvSpPr/>
          <p:nvPr/>
        </p:nvSpPr>
        <p:spPr>
          <a:xfrm>
            <a:off x="4502277" y="312380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8" name="Google Shape;798;p46"/>
          <p:cNvSpPr/>
          <p:nvPr/>
        </p:nvSpPr>
        <p:spPr>
          <a:xfrm>
            <a:off x="4502277" y="3668154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4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799" name="Google Shape;799;p4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800" name="Google Shape;800;p4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801" name="Google Shape;801;p4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802" name="Google Shape;802;p4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803" name="Google Shape;803;p4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804" name="Google Shape;804;p4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805" name="Google Shape;805;p4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806" name="Google Shape;806;p4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807" name="Google Shape;807;p4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808" name="Google Shape;808;p4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810" name="Google Shape;810;p4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811" name="Google Shape;811;p4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812" name="Google Shape;812;p4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813" name="Google Shape;813;p4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814" name="Google Shape;814;p4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815" name="Google Shape;815;p46"/>
          <p:cNvSpPr txBox="1">
            <a:spLocks noGrp="1"/>
          </p:cNvSpPr>
          <p:nvPr>
            <p:ph type="subTitle" idx="1"/>
          </p:nvPr>
        </p:nvSpPr>
        <p:spPr>
          <a:xfrm>
            <a:off x="5102352" y="100584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subTitle" idx="2"/>
          </p:nvPr>
        </p:nvSpPr>
        <p:spPr>
          <a:xfrm>
            <a:off x="5102352" y="1552197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3"/>
          </p:nvPr>
        </p:nvSpPr>
        <p:spPr>
          <a:xfrm>
            <a:off x="5102352" y="2098553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8" name="Google Shape;818;p46"/>
          <p:cNvSpPr txBox="1">
            <a:spLocks noGrp="1"/>
          </p:cNvSpPr>
          <p:nvPr>
            <p:ph type="subTitle" idx="4"/>
          </p:nvPr>
        </p:nvSpPr>
        <p:spPr>
          <a:xfrm>
            <a:off x="5102352" y="264491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9" name="Google Shape;819;p46"/>
          <p:cNvSpPr txBox="1">
            <a:spLocks noGrp="1"/>
          </p:cNvSpPr>
          <p:nvPr>
            <p:ph type="subTitle" idx="5"/>
          </p:nvPr>
        </p:nvSpPr>
        <p:spPr>
          <a:xfrm>
            <a:off x="5102352" y="319126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0" name="Google Shape;820;p46"/>
          <p:cNvSpPr txBox="1">
            <a:spLocks noGrp="1"/>
          </p:cNvSpPr>
          <p:nvPr>
            <p:ph type="subTitle" idx="6"/>
          </p:nvPr>
        </p:nvSpPr>
        <p:spPr>
          <a:xfrm>
            <a:off x="5102352" y="373761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Linear checklist (4 marks)">
  <p:cSld name="Linear checklist (4 marks)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2" name="Google Shape;822;p47"/>
          <p:cNvCxnSpPr/>
          <p:nvPr/>
        </p:nvCxnSpPr>
        <p:spPr>
          <a:xfrm>
            <a:off x="4716590" y="1743978"/>
            <a:ext cx="0" cy="174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23" name="Google Shape;823;p47"/>
          <p:cNvGrpSpPr/>
          <p:nvPr/>
        </p:nvGrpSpPr>
        <p:grpSpPr>
          <a:xfrm>
            <a:off x="4502277" y="1577340"/>
            <a:ext cx="428700" cy="2061750"/>
            <a:chOff x="4502277" y="1577340"/>
            <a:chExt cx="428700" cy="2061750"/>
          </a:xfrm>
        </p:grpSpPr>
        <p:sp>
          <p:nvSpPr>
            <p:cNvPr id="824" name="Google Shape;824;p47"/>
            <p:cNvSpPr/>
            <p:nvPr/>
          </p:nvSpPr>
          <p:spPr>
            <a:xfrm>
              <a:off x="4502277" y="321039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4502277" y="266604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4502277" y="212169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4502277" y="1577340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8" name="Google Shape;828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72908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27343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81778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362136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2" name="Google Shape;832;p47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47"/>
          <p:cNvSpPr txBox="1">
            <a:spLocks noGrp="1"/>
          </p:cNvSpPr>
          <p:nvPr>
            <p:ph type="subTitle" idx="1"/>
          </p:nvPr>
        </p:nvSpPr>
        <p:spPr>
          <a:xfrm>
            <a:off x="5102352" y="164592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4" name="Google Shape;834;p47"/>
          <p:cNvSpPr txBox="1">
            <a:spLocks noGrp="1"/>
          </p:cNvSpPr>
          <p:nvPr>
            <p:ph type="subTitle" idx="2"/>
          </p:nvPr>
        </p:nvSpPr>
        <p:spPr>
          <a:xfrm>
            <a:off x="5102352" y="219456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47"/>
          <p:cNvSpPr txBox="1">
            <a:spLocks noGrp="1"/>
          </p:cNvSpPr>
          <p:nvPr>
            <p:ph type="subTitle" idx="3"/>
          </p:nvPr>
        </p:nvSpPr>
        <p:spPr>
          <a:xfrm>
            <a:off x="5102352" y="273405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6" name="Google Shape;836;p47"/>
          <p:cNvSpPr txBox="1">
            <a:spLocks noGrp="1"/>
          </p:cNvSpPr>
          <p:nvPr>
            <p:ph type="subTitle" idx="4"/>
          </p:nvPr>
        </p:nvSpPr>
        <p:spPr>
          <a:xfrm>
            <a:off x="5102352" y="3282696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Linear checklist (5 marks)">
  <p:cSld name="Linear checklist (5 marks)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48"/>
          <p:cNvGrpSpPr/>
          <p:nvPr/>
        </p:nvGrpSpPr>
        <p:grpSpPr>
          <a:xfrm>
            <a:off x="4502277" y="1271872"/>
            <a:ext cx="428700" cy="2606100"/>
            <a:chOff x="4502277" y="1271873"/>
            <a:chExt cx="428700" cy="2606100"/>
          </a:xfrm>
        </p:grpSpPr>
        <p:cxnSp>
          <p:nvCxnSpPr>
            <p:cNvPr id="839" name="Google Shape;839;p48"/>
            <p:cNvCxnSpPr>
              <a:endCxn id="840" idx="0"/>
            </p:cNvCxnSpPr>
            <p:nvPr/>
          </p:nvCxnSpPr>
          <p:spPr>
            <a:xfrm>
              <a:off x="4716627" y="1438672"/>
              <a:ext cx="0" cy="20106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1" name="Google Shape;841;p48"/>
            <p:cNvSpPr/>
            <p:nvPr/>
          </p:nvSpPr>
          <p:spPr>
            <a:xfrm>
              <a:off x="4502277" y="290492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4502277" y="23605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4502277" y="1816222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4502277" y="12718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4502277" y="3449273"/>
              <a:ext cx="428700" cy="4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5" name="Google Shape;845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42361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196796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251231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056669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30865" y="3601018"/>
              <a:ext cx="171450" cy="125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0" name="Google Shape;850;p48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48"/>
          <p:cNvSpPr txBox="1">
            <a:spLocks noGrp="1"/>
          </p:cNvSpPr>
          <p:nvPr>
            <p:ph type="subTitle" idx="1"/>
          </p:nvPr>
        </p:nvSpPr>
        <p:spPr>
          <a:xfrm>
            <a:off x="5102352" y="13441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2" name="Google Shape;852;p48"/>
          <p:cNvSpPr txBox="1">
            <a:spLocks noGrp="1"/>
          </p:cNvSpPr>
          <p:nvPr>
            <p:ph type="subTitle" idx="2"/>
          </p:nvPr>
        </p:nvSpPr>
        <p:spPr>
          <a:xfrm>
            <a:off x="5102352" y="1890525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3" name="Google Shape;853;p48"/>
          <p:cNvSpPr txBox="1">
            <a:spLocks noGrp="1"/>
          </p:cNvSpPr>
          <p:nvPr>
            <p:ph type="subTitle" idx="3"/>
          </p:nvPr>
        </p:nvSpPr>
        <p:spPr>
          <a:xfrm>
            <a:off x="5102352" y="2436881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4" name="Google Shape;854;p48"/>
          <p:cNvSpPr txBox="1">
            <a:spLocks noGrp="1"/>
          </p:cNvSpPr>
          <p:nvPr>
            <p:ph type="subTitle" idx="4"/>
          </p:nvPr>
        </p:nvSpPr>
        <p:spPr>
          <a:xfrm>
            <a:off x="5102352" y="298323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48"/>
          <p:cNvSpPr txBox="1">
            <a:spLocks noGrp="1"/>
          </p:cNvSpPr>
          <p:nvPr>
            <p:ph type="subTitle" idx="5"/>
          </p:nvPr>
        </p:nvSpPr>
        <p:spPr>
          <a:xfrm>
            <a:off x="5102352" y="3529594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Title with three statements">
  <p:cSld name="Title with three statements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9"/>
          <p:cNvSpPr txBox="1">
            <a:spLocks noGrp="1"/>
          </p:cNvSpPr>
          <p:nvPr>
            <p:ph type="title"/>
          </p:nvPr>
        </p:nvSpPr>
        <p:spPr>
          <a:xfrm>
            <a:off x="801257" y="475517"/>
            <a:ext cx="7115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8" name="Google Shape;858;p49"/>
          <p:cNvSpPr/>
          <p:nvPr/>
        </p:nvSpPr>
        <p:spPr>
          <a:xfrm>
            <a:off x="801257" y="1697503"/>
            <a:ext cx="2228700" cy="22287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59" name="Google Shape;859;p49"/>
          <p:cNvSpPr/>
          <p:nvPr/>
        </p:nvSpPr>
        <p:spPr>
          <a:xfrm>
            <a:off x="3462338" y="1697503"/>
            <a:ext cx="2228700" cy="22287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60" name="Google Shape;860;p49"/>
          <p:cNvSpPr/>
          <p:nvPr/>
        </p:nvSpPr>
        <p:spPr>
          <a:xfrm>
            <a:off x="6125622" y="1697503"/>
            <a:ext cx="2228700" cy="22287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861" name="Google Shape;861;p4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862" name="Google Shape;862;p4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863" name="Google Shape;863;p4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864" name="Google Shape;864;p4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865" name="Google Shape;865;p4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873" name="Google Shape;873;p4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875" name="Google Shape;875;p4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877" name="Google Shape;877;p49"/>
          <p:cNvSpPr txBox="1">
            <a:spLocks noGrp="1"/>
          </p:cNvSpPr>
          <p:nvPr>
            <p:ph type="subTitle" idx="1"/>
          </p:nvPr>
        </p:nvSpPr>
        <p:spPr>
          <a:xfrm>
            <a:off x="1033275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8" name="Google Shape;878;p49"/>
          <p:cNvSpPr txBox="1">
            <a:spLocks noGrp="1"/>
          </p:cNvSpPr>
          <p:nvPr>
            <p:ph type="subTitle" idx="2"/>
          </p:nvPr>
        </p:nvSpPr>
        <p:spPr>
          <a:xfrm>
            <a:off x="1033272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49"/>
          <p:cNvSpPr txBox="1">
            <a:spLocks noGrp="1"/>
          </p:cNvSpPr>
          <p:nvPr>
            <p:ph type="subTitle" idx="3"/>
          </p:nvPr>
        </p:nvSpPr>
        <p:spPr>
          <a:xfrm>
            <a:off x="3700050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0" name="Google Shape;880;p49"/>
          <p:cNvSpPr txBox="1">
            <a:spLocks noGrp="1"/>
          </p:cNvSpPr>
          <p:nvPr>
            <p:ph type="subTitle" idx="4"/>
          </p:nvPr>
        </p:nvSpPr>
        <p:spPr>
          <a:xfrm>
            <a:off x="3700060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1" name="Google Shape;881;p49"/>
          <p:cNvSpPr txBox="1">
            <a:spLocks noGrp="1"/>
          </p:cNvSpPr>
          <p:nvPr>
            <p:ph type="subTitle" idx="5"/>
          </p:nvPr>
        </p:nvSpPr>
        <p:spPr>
          <a:xfrm>
            <a:off x="6364675" y="2014893"/>
            <a:ext cx="1755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2" name="Google Shape;882;p49"/>
          <p:cNvSpPr txBox="1">
            <a:spLocks noGrp="1"/>
          </p:cNvSpPr>
          <p:nvPr>
            <p:ph type="subTitle" idx="6"/>
          </p:nvPr>
        </p:nvSpPr>
        <p:spPr>
          <a:xfrm>
            <a:off x="6364672" y="286512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Two photos, two statements">
  <p:cSld name="Two photos, two statements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5945" y="-130102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50"/>
          <p:cNvSpPr>
            <a:spLocks noGrp="1"/>
          </p:cNvSpPr>
          <p:nvPr>
            <p:ph type="pic" idx="2"/>
          </p:nvPr>
        </p:nvSpPr>
        <p:spPr>
          <a:xfrm>
            <a:off x="2217084" y="2581993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886" name="Google Shape;886;p50"/>
          <p:cNvSpPr>
            <a:spLocks noGrp="1"/>
          </p:cNvSpPr>
          <p:nvPr>
            <p:ph type="pic" idx="3"/>
          </p:nvPr>
        </p:nvSpPr>
        <p:spPr>
          <a:xfrm>
            <a:off x="2217084" y="482203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p50"/>
          <p:cNvSpPr/>
          <p:nvPr/>
        </p:nvSpPr>
        <p:spPr>
          <a:xfrm>
            <a:off x="4703109" y="482203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88" name="Google Shape;888;p50"/>
          <p:cNvSpPr/>
          <p:nvPr/>
        </p:nvSpPr>
        <p:spPr>
          <a:xfrm>
            <a:off x="4703109" y="2596343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889" name="Google Shape;889;p5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890" name="Google Shape;890;p5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891" name="Google Shape;891;p5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892" name="Google Shape;892;p5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893" name="Google Shape;893;p5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894" name="Google Shape;894;p5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895" name="Google Shape;895;p5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896" name="Google Shape;896;p5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897" name="Google Shape;897;p5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898" name="Google Shape;898;p5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899" name="Google Shape;899;p5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900" name="Google Shape;900;p5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901" name="Google Shape;901;p5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902" name="Google Shape;902;p5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903" name="Google Shape;903;p5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905" name="Google Shape;905;p50"/>
          <p:cNvSpPr txBox="1">
            <a:spLocks noGrp="1"/>
          </p:cNvSpPr>
          <p:nvPr>
            <p:ph type="subTitle" idx="1"/>
          </p:nvPr>
        </p:nvSpPr>
        <p:spPr>
          <a:xfrm>
            <a:off x="4939725" y="812600"/>
            <a:ext cx="17556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6" name="Google Shape;906;p50"/>
          <p:cNvSpPr txBox="1">
            <a:spLocks noGrp="1"/>
          </p:cNvSpPr>
          <p:nvPr>
            <p:ph type="subTitle" idx="4"/>
          </p:nvPr>
        </p:nvSpPr>
        <p:spPr>
          <a:xfrm>
            <a:off x="4939722" y="1605795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7" name="Google Shape;907;p50"/>
          <p:cNvSpPr txBox="1">
            <a:spLocks noGrp="1"/>
          </p:cNvSpPr>
          <p:nvPr>
            <p:ph type="subTitle" idx="5"/>
          </p:nvPr>
        </p:nvSpPr>
        <p:spPr>
          <a:xfrm>
            <a:off x="4939725" y="2942642"/>
            <a:ext cx="17556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8" name="Google Shape;908;p50"/>
          <p:cNvSpPr txBox="1">
            <a:spLocks noGrp="1"/>
          </p:cNvSpPr>
          <p:nvPr>
            <p:ph type="subTitle" idx="6"/>
          </p:nvPr>
        </p:nvSpPr>
        <p:spPr>
          <a:xfrm>
            <a:off x="4939722" y="3766770"/>
            <a:ext cx="1755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One photo, two statements">
  <p:cSld name="One photo, two statements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2963" y="-98890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51"/>
          <p:cNvSpPr/>
          <p:nvPr/>
        </p:nvSpPr>
        <p:spPr>
          <a:xfrm>
            <a:off x="5821891" y="780991"/>
            <a:ext cx="542400" cy="546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1"/>
          <p:cNvSpPr/>
          <p:nvPr/>
        </p:nvSpPr>
        <p:spPr>
          <a:xfrm>
            <a:off x="5821911" y="2684231"/>
            <a:ext cx="542400" cy="546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1"/>
          <p:cNvSpPr>
            <a:spLocks noGrp="1"/>
          </p:cNvSpPr>
          <p:nvPr>
            <p:ph type="pic" idx="2"/>
          </p:nvPr>
        </p:nvSpPr>
        <p:spPr>
          <a:xfrm>
            <a:off x="513645" y="685800"/>
            <a:ext cx="4457700" cy="3771900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grpSp>
        <p:nvGrpSpPr>
          <p:cNvPr id="914" name="Google Shape;914;p5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915" name="Google Shape;915;p5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916" name="Google Shape;916;p5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917" name="Google Shape;917;p5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918" name="Google Shape;918;p5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919" name="Google Shape;919;p5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920" name="Google Shape;920;p5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921" name="Google Shape;921;p5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922" name="Google Shape;922;p5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923" name="Google Shape;923;p5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924" name="Google Shape;924;p5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925" name="Google Shape;925;p5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926" name="Google Shape;926;p5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927" name="Google Shape;927;p5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928" name="Google Shape;928;p5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930" name="Google Shape;930;p51"/>
          <p:cNvSpPr txBox="1">
            <a:spLocks noGrp="1"/>
          </p:cNvSpPr>
          <p:nvPr>
            <p:ph type="subTitle" idx="1"/>
          </p:nvPr>
        </p:nvSpPr>
        <p:spPr>
          <a:xfrm>
            <a:off x="5724144" y="1783080"/>
            <a:ext cx="299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1" name="Google Shape;931;p51"/>
          <p:cNvSpPr txBox="1">
            <a:spLocks noGrp="1"/>
          </p:cNvSpPr>
          <p:nvPr>
            <p:ph type="subTitle" idx="3"/>
          </p:nvPr>
        </p:nvSpPr>
        <p:spPr>
          <a:xfrm>
            <a:off x="5724144" y="1905000"/>
            <a:ext cx="2999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2" name="Google Shape;932;p51"/>
          <p:cNvSpPr txBox="1">
            <a:spLocks noGrp="1"/>
          </p:cNvSpPr>
          <p:nvPr>
            <p:ph type="subTitle" idx="4"/>
          </p:nvPr>
        </p:nvSpPr>
        <p:spPr>
          <a:xfrm>
            <a:off x="5724144" y="3685032"/>
            <a:ext cx="299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3" name="Google Shape;933;p51"/>
          <p:cNvSpPr txBox="1">
            <a:spLocks noGrp="1"/>
          </p:cNvSpPr>
          <p:nvPr>
            <p:ph type="subTitle" idx="5"/>
          </p:nvPr>
        </p:nvSpPr>
        <p:spPr>
          <a:xfrm>
            <a:off x="5724144" y="3806952"/>
            <a:ext cx="29991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58" name="Google Shape;58;p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59" name="Google Shape;59;p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60" name="Google Shape;60;p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64" name="Google Shape;64;p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65" name="Google Shape;65;p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68" name="Google Shape;68;p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71" name="Google Shape;71;p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Three photos, three statements">
  <p:cSld name="Three photos, three statements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2"/>
          <p:cNvSpPr/>
          <p:nvPr/>
        </p:nvSpPr>
        <p:spPr>
          <a:xfrm>
            <a:off x="811183" y="2762496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5954" y="-947496"/>
            <a:ext cx="4118119" cy="4118119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52"/>
          <p:cNvSpPr>
            <a:spLocks noGrp="1"/>
          </p:cNvSpPr>
          <p:nvPr>
            <p:ph type="pic" idx="2"/>
          </p:nvPr>
        </p:nvSpPr>
        <p:spPr>
          <a:xfrm>
            <a:off x="809868" y="667753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38" name="Google Shape;938;p52"/>
          <p:cNvSpPr>
            <a:spLocks noGrp="1"/>
          </p:cNvSpPr>
          <p:nvPr>
            <p:ph type="pic" idx="3"/>
          </p:nvPr>
        </p:nvSpPr>
        <p:spPr>
          <a:xfrm>
            <a:off x="3457575" y="667753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39" name="Google Shape;939;p52"/>
          <p:cNvSpPr>
            <a:spLocks noGrp="1"/>
          </p:cNvSpPr>
          <p:nvPr>
            <p:ph type="pic" idx="4"/>
          </p:nvPr>
        </p:nvSpPr>
        <p:spPr>
          <a:xfrm>
            <a:off x="6105282" y="667753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40" name="Google Shape;940;p52"/>
          <p:cNvSpPr/>
          <p:nvPr/>
        </p:nvSpPr>
        <p:spPr>
          <a:xfrm>
            <a:off x="3456427" y="2759671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52"/>
          <p:cNvSpPr/>
          <p:nvPr/>
        </p:nvSpPr>
        <p:spPr>
          <a:xfrm>
            <a:off x="6101676" y="2759671"/>
            <a:ext cx="5460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5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943" name="Google Shape;943;p5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944" name="Google Shape;944;p5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945" name="Google Shape;945;p5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946" name="Google Shape;946;p5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947" name="Google Shape;947;p5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948" name="Google Shape;948;p5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951" name="Google Shape;951;p5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952" name="Google Shape;952;p5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953" name="Google Shape;953;p5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954" name="Google Shape;954;p5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955" name="Google Shape;955;p5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956" name="Google Shape;956;p5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958" name="Google Shape;958;p52"/>
          <p:cNvSpPr txBox="1">
            <a:spLocks noGrp="1"/>
          </p:cNvSpPr>
          <p:nvPr>
            <p:ph type="subTitle" idx="1"/>
          </p:nvPr>
        </p:nvSpPr>
        <p:spPr>
          <a:xfrm>
            <a:off x="737625" y="3361734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9" name="Google Shape;959;p52"/>
          <p:cNvSpPr txBox="1">
            <a:spLocks noGrp="1"/>
          </p:cNvSpPr>
          <p:nvPr>
            <p:ph type="subTitle" idx="5"/>
          </p:nvPr>
        </p:nvSpPr>
        <p:spPr>
          <a:xfrm>
            <a:off x="737616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52"/>
          <p:cNvSpPr txBox="1">
            <a:spLocks noGrp="1"/>
          </p:cNvSpPr>
          <p:nvPr>
            <p:ph type="subTitle" idx="6"/>
          </p:nvPr>
        </p:nvSpPr>
        <p:spPr>
          <a:xfrm>
            <a:off x="3380225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1" name="Google Shape;961;p52"/>
          <p:cNvSpPr txBox="1">
            <a:spLocks noGrp="1"/>
          </p:cNvSpPr>
          <p:nvPr>
            <p:ph type="subTitle" idx="7"/>
          </p:nvPr>
        </p:nvSpPr>
        <p:spPr>
          <a:xfrm>
            <a:off x="338023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52"/>
          <p:cNvSpPr txBox="1">
            <a:spLocks noGrp="1"/>
          </p:cNvSpPr>
          <p:nvPr>
            <p:ph type="subTitle" idx="8"/>
          </p:nvPr>
        </p:nvSpPr>
        <p:spPr>
          <a:xfrm>
            <a:off x="6032000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3" name="Google Shape;963;p52"/>
          <p:cNvSpPr txBox="1">
            <a:spLocks noGrp="1"/>
          </p:cNvSpPr>
          <p:nvPr>
            <p:ph type="subTitle" idx="9"/>
          </p:nvPr>
        </p:nvSpPr>
        <p:spPr>
          <a:xfrm>
            <a:off x="603199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Three photos, three statements, title">
  <p:cSld name="Three photos, three statements, title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3"/>
          <p:cNvSpPr>
            <a:spLocks noGrp="1"/>
          </p:cNvSpPr>
          <p:nvPr>
            <p:ph type="pic" idx="2"/>
          </p:nvPr>
        </p:nvSpPr>
        <p:spPr>
          <a:xfrm>
            <a:off x="809868" y="1299621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66" name="Google Shape;966;p53"/>
          <p:cNvSpPr>
            <a:spLocks noGrp="1"/>
          </p:cNvSpPr>
          <p:nvPr>
            <p:ph type="pic" idx="3"/>
          </p:nvPr>
        </p:nvSpPr>
        <p:spPr>
          <a:xfrm>
            <a:off x="3457575" y="1299621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67" name="Google Shape;967;p53"/>
          <p:cNvSpPr>
            <a:spLocks noGrp="1"/>
          </p:cNvSpPr>
          <p:nvPr>
            <p:ph type="pic" idx="4"/>
          </p:nvPr>
        </p:nvSpPr>
        <p:spPr>
          <a:xfrm>
            <a:off x="6105282" y="1299621"/>
            <a:ext cx="2228700" cy="1885800"/>
          </a:xfrm>
          <a:prstGeom prst="roundRect">
            <a:avLst>
              <a:gd name="adj" fmla="val 4636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50800" dir="5400000" sy="-100000" algn="bl" rotWithShape="0"/>
          </a:effectLst>
        </p:spPr>
      </p:sp>
      <p:sp>
        <p:nvSpPr>
          <p:cNvPr id="968" name="Google Shape;968;p53"/>
          <p:cNvSpPr txBox="1">
            <a:spLocks noGrp="1"/>
          </p:cNvSpPr>
          <p:nvPr>
            <p:ph type="title"/>
          </p:nvPr>
        </p:nvSpPr>
        <p:spPr>
          <a:xfrm>
            <a:off x="809868" y="277033"/>
            <a:ext cx="68580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69" name="Google Shape;969;p5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970" name="Google Shape;970;p5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971" name="Google Shape;971;p5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972" name="Google Shape;972;p5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976" name="Google Shape;976;p5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977" name="Google Shape;977;p5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978" name="Google Shape;978;p5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979" name="Google Shape;979;p5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980" name="Google Shape;980;p5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981" name="Google Shape;981;p5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982" name="Google Shape;982;p5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983" name="Google Shape;983;p5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985" name="Google Shape;985;p53"/>
          <p:cNvSpPr txBox="1">
            <a:spLocks noGrp="1"/>
          </p:cNvSpPr>
          <p:nvPr>
            <p:ph type="subTitle" idx="1"/>
          </p:nvPr>
        </p:nvSpPr>
        <p:spPr>
          <a:xfrm>
            <a:off x="737625" y="3361734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6" name="Google Shape;986;p53"/>
          <p:cNvSpPr txBox="1">
            <a:spLocks noGrp="1"/>
          </p:cNvSpPr>
          <p:nvPr>
            <p:ph type="subTitle" idx="5"/>
          </p:nvPr>
        </p:nvSpPr>
        <p:spPr>
          <a:xfrm>
            <a:off x="737616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53"/>
          <p:cNvSpPr txBox="1">
            <a:spLocks noGrp="1"/>
          </p:cNvSpPr>
          <p:nvPr>
            <p:ph type="subTitle" idx="6"/>
          </p:nvPr>
        </p:nvSpPr>
        <p:spPr>
          <a:xfrm>
            <a:off x="3380225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8" name="Google Shape;988;p53"/>
          <p:cNvSpPr txBox="1">
            <a:spLocks noGrp="1"/>
          </p:cNvSpPr>
          <p:nvPr>
            <p:ph type="subTitle" idx="7"/>
          </p:nvPr>
        </p:nvSpPr>
        <p:spPr>
          <a:xfrm>
            <a:off x="338023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9" name="Google Shape;989;p53"/>
          <p:cNvSpPr txBox="1">
            <a:spLocks noGrp="1"/>
          </p:cNvSpPr>
          <p:nvPr>
            <p:ph type="subTitle" idx="8"/>
          </p:nvPr>
        </p:nvSpPr>
        <p:spPr>
          <a:xfrm>
            <a:off x="6032000" y="3361659"/>
            <a:ext cx="2231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0" name="Google Shape;990;p53"/>
          <p:cNvSpPr txBox="1">
            <a:spLocks noGrp="1"/>
          </p:cNvSpPr>
          <p:nvPr>
            <p:ph type="subTitle" idx="9"/>
          </p:nvPr>
        </p:nvSpPr>
        <p:spPr>
          <a:xfrm>
            <a:off x="6031992" y="3931920"/>
            <a:ext cx="223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Screenshot, two statements_1">
  <p:cSld name="Screenshot, two statements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4"/>
          <p:cNvSpPr>
            <a:spLocks noGrp="1"/>
          </p:cNvSpPr>
          <p:nvPr>
            <p:ph type="pic" idx="2"/>
          </p:nvPr>
        </p:nvSpPr>
        <p:spPr>
          <a:xfrm>
            <a:off x="2963735" y="750432"/>
            <a:ext cx="7228200" cy="3726300"/>
          </a:xfrm>
          <a:prstGeom prst="roundRect">
            <a:avLst>
              <a:gd name="adj" fmla="val 0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993" name="Google Shape;99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3734" y="448622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4"/>
          <p:cNvSpPr/>
          <p:nvPr/>
        </p:nvSpPr>
        <p:spPr>
          <a:xfrm>
            <a:off x="362484" y="536226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4"/>
          <p:cNvSpPr/>
          <p:nvPr/>
        </p:nvSpPr>
        <p:spPr>
          <a:xfrm>
            <a:off x="362484" y="2593626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6" name="Google Shape;996;p5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997" name="Google Shape;997;p5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998" name="Google Shape;998;p5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999" name="Google Shape;999;p5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000" name="Google Shape;1000;p5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001" name="Google Shape;1001;p5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002" name="Google Shape;1002;p5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003" name="Google Shape;1003;p5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004" name="Google Shape;1004;p5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005" name="Google Shape;1005;p5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006" name="Google Shape;1006;p5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007" name="Google Shape;1007;p5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008" name="Google Shape;1008;p5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009" name="Google Shape;1009;p5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010" name="Google Shape;1010;p5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011" name="Google Shape;1011;p5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012" name="Google Shape;1012;p54"/>
          <p:cNvSpPr txBox="1">
            <a:spLocks noGrp="1"/>
          </p:cNvSpPr>
          <p:nvPr>
            <p:ph type="subTitle" idx="1"/>
          </p:nvPr>
        </p:nvSpPr>
        <p:spPr>
          <a:xfrm>
            <a:off x="504875" y="969900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3" name="Google Shape;1013;p54"/>
          <p:cNvSpPr txBox="1">
            <a:spLocks noGrp="1"/>
          </p:cNvSpPr>
          <p:nvPr>
            <p:ph type="subTitle" idx="3"/>
          </p:nvPr>
        </p:nvSpPr>
        <p:spPr>
          <a:xfrm>
            <a:off x="504881" y="1540155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4" name="Google Shape;1014;p54"/>
          <p:cNvSpPr txBox="1">
            <a:spLocks noGrp="1"/>
          </p:cNvSpPr>
          <p:nvPr>
            <p:ph type="subTitle" idx="4"/>
          </p:nvPr>
        </p:nvSpPr>
        <p:spPr>
          <a:xfrm>
            <a:off x="519375" y="3027375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5" name="Google Shape;1015;p54"/>
          <p:cNvSpPr txBox="1">
            <a:spLocks noGrp="1"/>
          </p:cNvSpPr>
          <p:nvPr>
            <p:ph type="subTitle" idx="5"/>
          </p:nvPr>
        </p:nvSpPr>
        <p:spPr>
          <a:xfrm>
            <a:off x="519381" y="3597630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Screenshot, two statements_2">
  <p:cSld name="Screenshot, two statements_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5"/>
          <p:cNvSpPr/>
          <p:nvPr/>
        </p:nvSpPr>
        <p:spPr>
          <a:xfrm>
            <a:off x="6612435" y="586652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55"/>
          <p:cNvSpPr/>
          <p:nvPr/>
        </p:nvSpPr>
        <p:spPr>
          <a:xfrm>
            <a:off x="6612435" y="2644052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55"/>
          <p:cNvSpPr/>
          <p:nvPr/>
        </p:nvSpPr>
        <p:spPr>
          <a:xfrm>
            <a:off x="-8428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5"/>
          <p:cNvSpPr>
            <a:spLocks noGrp="1"/>
          </p:cNvSpPr>
          <p:nvPr>
            <p:ph type="pic" idx="2"/>
          </p:nvPr>
        </p:nvSpPr>
        <p:spPr>
          <a:xfrm>
            <a:off x="-8428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428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5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023" name="Google Shape;1023;p5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024" name="Google Shape;1024;p5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025" name="Google Shape;1025;p5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026" name="Google Shape;1026;p5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027" name="Google Shape;1027;p5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028" name="Google Shape;1028;p5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029" name="Google Shape;1029;p5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030" name="Google Shape;1030;p5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031" name="Google Shape;1031;p5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032" name="Google Shape;1032;p5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033" name="Google Shape;1033;p5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034" name="Google Shape;1034;p5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035" name="Google Shape;1035;p5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036" name="Google Shape;1036;p5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037" name="Google Shape;1037;p5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038" name="Google Shape;1038;p55"/>
          <p:cNvSpPr txBox="1">
            <a:spLocks noGrp="1"/>
          </p:cNvSpPr>
          <p:nvPr>
            <p:ph type="subTitle" idx="1"/>
          </p:nvPr>
        </p:nvSpPr>
        <p:spPr>
          <a:xfrm>
            <a:off x="6762000" y="1033788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9" name="Google Shape;1039;p55"/>
          <p:cNvSpPr txBox="1">
            <a:spLocks noGrp="1"/>
          </p:cNvSpPr>
          <p:nvPr>
            <p:ph type="subTitle" idx="3"/>
          </p:nvPr>
        </p:nvSpPr>
        <p:spPr>
          <a:xfrm>
            <a:off x="6762006" y="1604042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0" name="Google Shape;1040;p55"/>
          <p:cNvSpPr txBox="1">
            <a:spLocks noGrp="1"/>
          </p:cNvSpPr>
          <p:nvPr>
            <p:ph type="subTitle" idx="4"/>
          </p:nvPr>
        </p:nvSpPr>
        <p:spPr>
          <a:xfrm>
            <a:off x="6776500" y="3091263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1" name="Google Shape;1041;p55"/>
          <p:cNvSpPr txBox="1">
            <a:spLocks noGrp="1"/>
          </p:cNvSpPr>
          <p:nvPr>
            <p:ph type="subTitle" idx="5"/>
          </p:nvPr>
        </p:nvSpPr>
        <p:spPr>
          <a:xfrm>
            <a:off x="6776506" y="3661517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Screenshot_one statement_with icon">
  <p:cSld name="Screenshot_one statement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/>
          <p:nvPr/>
        </p:nvSpPr>
        <p:spPr>
          <a:xfrm>
            <a:off x="817769" y="1635327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4" name="Google Shape;104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8301" y="-100349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6"/>
          <p:cNvSpPr/>
          <p:nvPr/>
        </p:nvSpPr>
        <p:spPr>
          <a:xfrm>
            <a:off x="4221034" y="427840"/>
            <a:ext cx="7228200" cy="40281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56"/>
          <p:cNvSpPr>
            <a:spLocks noGrp="1"/>
          </p:cNvSpPr>
          <p:nvPr>
            <p:ph type="pic" idx="2"/>
          </p:nvPr>
        </p:nvSpPr>
        <p:spPr>
          <a:xfrm>
            <a:off x="4221034" y="729650"/>
            <a:ext cx="7228200" cy="37263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1047" name="Google Shape;104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34" y="427841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8" name="Google Shape;1048;p5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049" name="Google Shape;1049;p5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050" name="Google Shape;1050;p5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051" name="Google Shape;1051;p5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052" name="Google Shape;1052;p5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053" name="Google Shape;1053;p5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054" name="Google Shape;1054;p5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055" name="Google Shape;1055;p5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056" name="Google Shape;1056;p5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057" name="Google Shape;1057;p5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058" name="Google Shape;1058;p5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059" name="Google Shape;1059;p5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060" name="Google Shape;1060;p5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061" name="Google Shape;1061;p5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062" name="Google Shape;1062;p5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063" name="Google Shape;1063;p5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064" name="Google Shape;1064;p56"/>
          <p:cNvSpPr txBox="1">
            <a:spLocks noGrp="1"/>
          </p:cNvSpPr>
          <p:nvPr>
            <p:ph type="subTitle" idx="1"/>
          </p:nvPr>
        </p:nvSpPr>
        <p:spPr>
          <a:xfrm>
            <a:off x="733475" y="2417700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5" name="Google Shape;1065;p56"/>
          <p:cNvSpPr txBox="1">
            <a:spLocks noGrp="1"/>
          </p:cNvSpPr>
          <p:nvPr>
            <p:ph type="subTitle" idx="3"/>
          </p:nvPr>
        </p:nvSpPr>
        <p:spPr>
          <a:xfrm>
            <a:off x="733473" y="2987950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Screenshot_one statement_with icon">
  <p:cSld name="Screenshot_one statement_2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4986" y="-1265464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7"/>
          <p:cNvSpPr/>
          <p:nvPr/>
        </p:nvSpPr>
        <p:spPr>
          <a:xfrm>
            <a:off x="-19477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57"/>
          <p:cNvSpPr>
            <a:spLocks noGrp="1"/>
          </p:cNvSpPr>
          <p:nvPr>
            <p:ph type="pic" idx="2"/>
          </p:nvPr>
        </p:nvSpPr>
        <p:spPr>
          <a:xfrm>
            <a:off x="-19477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1070" name="Google Shape;107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477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5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072" name="Google Shape;1072;p5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073" name="Google Shape;1073;p5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074" name="Google Shape;1074;p5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075" name="Google Shape;1075;p5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076" name="Google Shape;1076;p5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077" name="Google Shape;1077;p5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078" name="Google Shape;1078;p5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079" name="Google Shape;1079;p5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080" name="Google Shape;1080;p5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081" name="Google Shape;1081;p5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082" name="Google Shape;1082;p5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083" name="Google Shape;1083;p5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084" name="Google Shape;1084;p5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085" name="Google Shape;1085;p5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086" name="Google Shape;1086;p5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087" name="Google Shape;1087;p57"/>
          <p:cNvSpPr/>
          <p:nvPr/>
        </p:nvSpPr>
        <p:spPr>
          <a:xfrm>
            <a:off x="5999369" y="1635327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57"/>
          <p:cNvSpPr txBox="1">
            <a:spLocks noGrp="1"/>
          </p:cNvSpPr>
          <p:nvPr>
            <p:ph type="subTitle" idx="1"/>
          </p:nvPr>
        </p:nvSpPr>
        <p:spPr>
          <a:xfrm>
            <a:off x="5915075" y="2417700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9" name="Google Shape;1089;p57"/>
          <p:cNvSpPr txBox="1">
            <a:spLocks noGrp="1"/>
          </p:cNvSpPr>
          <p:nvPr>
            <p:ph type="subTitle" idx="3"/>
          </p:nvPr>
        </p:nvSpPr>
        <p:spPr>
          <a:xfrm>
            <a:off x="5915073" y="2987950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Screenshot_one statement_1 1">
  <p:cSld name="Screenshot_one statement_1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8301" y="-100349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58"/>
          <p:cNvSpPr/>
          <p:nvPr/>
        </p:nvSpPr>
        <p:spPr>
          <a:xfrm>
            <a:off x="4221034" y="427840"/>
            <a:ext cx="7228200" cy="40281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58"/>
          <p:cNvSpPr>
            <a:spLocks noGrp="1"/>
          </p:cNvSpPr>
          <p:nvPr>
            <p:ph type="pic" idx="2"/>
          </p:nvPr>
        </p:nvSpPr>
        <p:spPr>
          <a:xfrm>
            <a:off x="4221034" y="729650"/>
            <a:ext cx="7228200" cy="37263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1094" name="Google Shape;109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34" y="427841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5" name="Google Shape;1095;p5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096" name="Google Shape;1096;p5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097" name="Google Shape;1097;p5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098" name="Google Shape;1098;p5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099" name="Google Shape;1099;p5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100" name="Google Shape;1100;p5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101" name="Google Shape;1101;p5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102" name="Google Shape;1102;p5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103" name="Google Shape;1103;p5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104" name="Google Shape;1104;p5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105" name="Google Shape;1105;p5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106" name="Google Shape;1106;p5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107" name="Google Shape;1107;p5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108" name="Google Shape;1108;p5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109" name="Google Shape;1109;p5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111" name="Google Shape;1111;p58"/>
          <p:cNvSpPr txBox="1">
            <a:spLocks noGrp="1"/>
          </p:cNvSpPr>
          <p:nvPr>
            <p:ph type="subTitle" idx="1"/>
          </p:nvPr>
        </p:nvSpPr>
        <p:spPr>
          <a:xfrm>
            <a:off x="733475" y="2083575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2" name="Google Shape;1112;p58"/>
          <p:cNvSpPr txBox="1">
            <a:spLocks noGrp="1"/>
          </p:cNvSpPr>
          <p:nvPr>
            <p:ph type="subTitle" idx="3"/>
          </p:nvPr>
        </p:nvSpPr>
        <p:spPr>
          <a:xfrm>
            <a:off x="733473" y="2653825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Screenshot_one statement_2 1">
  <p:cSld name="Screenshot_one statement_2_1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4986" y="-1265464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59"/>
          <p:cNvSpPr/>
          <p:nvPr/>
        </p:nvSpPr>
        <p:spPr>
          <a:xfrm>
            <a:off x="-19477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59"/>
          <p:cNvSpPr>
            <a:spLocks noGrp="1"/>
          </p:cNvSpPr>
          <p:nvPr>
            <p:ph type="pic" idx="2"/>
          </p:nvPr>
        </p:nvSpPr>
        <p:spPr>
          <a:xfrm>
            <a:off x="-19477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fadeDir="5400012" sy="-100000" algn="bl" rotWithShape="0"/>
          </a:effectLst>
        </p:spPr>
      </p:sp>
      <p:pic>
        <p:nvPicPr>
          <p:cNvPr id="1117" name="Google Shape;11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477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8" name="Google Shape;1118;p5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119" name="Google Shape;1119;p5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120" name="Google Shape;1120;p5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121" name="Google Shape;1121;p5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122" name="Google Shape;1122;p5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123" name="Google Shape;1123;p5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124" name="Google Shape;1124;p5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125" name="Google Shape;1125;p5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126" name="Google Shape;1126;p5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127" name="Google Shape;1127;p5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128" name="Google Shape;1128;p5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129" name="Google Shape;1129;p5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130" name="Google Shape;1130;p5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131" name="Google Shape;1131;p5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132" name="Google Shape;1132;p5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134" name="Google Shape;1134;p59"/>
          <p:cNvSpPr txBox="1">
            <a:spLocks noGrp="1"/>
          </p:cNvSpPr>
          <p:nvPr>
            <p:ph type="subTitle" idx="1"/>
          </p:nvPr>
        </p:nvSpPr>
        <p:spPr>
          <a:xfrm>
            <a:off x="5923263" y="2062525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5" name="Google Shape;1135;p59"/>
          <p:cNvSpPr txBox="1">
            <a:spLocks noGrp="1"/>
          </p:cNvSpPr>
          <p:nvPr>
            <p:ph type="subTitle" idx="3"/>
          </p:nvPr>
        </p:nvSpPr>
        <p:spPr>
          <a:xfrm>
            <a:off x="5923260" y="2632775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Large screenshot_1">
  <p:cSld name="Large screenshot_1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30729" y="-1709856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0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0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sy="-100000" algn="bl" rotWithShape="0"/>
          </a:effectLst>
        </p:spPr>
      </p:sp>
      <p:pic>
        <p:nvPicPr>
          <p:cNvPr id="1140" name="Google Shape;114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6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142" name="Google Shape;1142;p6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143" name="Google Shape;1143;p6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144" name="Google Shape;1144;p6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145" name="Google Shape;1145;p6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146" name="Google Shape;1146;p6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147" name="Google Shape;1147;p6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148" name="Google Shape;1148;p6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149" name="Google Shape;1149;p6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150" name="Google Shape;1150;p6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151" name="Google Shape;1151;p6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152" name="Google Shape;1152;p6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153" name="Google Shape;1153;p6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154" name="Google Shape;1154;p6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155" name="Google Shape;1155;p6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156" name="Google Shape;1156;p6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Large Screenshot_2">
  <p:cSld name="Large Screenshot_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1343" y="-13716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61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1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sy="-100000" algn="bl" rotWithShape="0"/>
          </a:effectLst>
        </p:spPr>
      </p:sp>
      <p:pic>
        <p:nvPicPr>
          <p:cNvPr id="1161" name="Google Shape;116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2" name="Google Shape;1162;p6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163" name="Google Shape;1163;p6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164" name="Google Shape;1164;p6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165" name="Google Shape;1165;p6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166" name="Google Shape;1166;p6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167" name="Google Shape;1167;p6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168" name="Google Shape;1168;p6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169" name="Google Shape;1169;p6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170" name="Google Shape;1170;p6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171" name="Google Shape;1171;p6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172" name="Google Shape;1172;p6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173" name="Google Shape;1173;p6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174" name="Google Shape;1174;p6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175" name="Google Shape;1175;p6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176" name="Google Shape;1176;p6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177" name="Google Shape;1177;p6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 GitHub splash page" type="tx">
  <p:cSld name="TITLE_AND_BODY">
    <p:bg>
      <p:bgPr>
        <a:solidFill>
          <a:srgbClr val="0A0C1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310" y="1500188"/>
            <a:ext cx="219738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Code snippet_1">
  <p:cSld name="Code snippet_1"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7323" y="-1222268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0" name="Google Shape;1180;p62"/>
          <p:cNvGrpSpPr/>
          <p:nvPr/>
        </p:nvGrpSpPr>
        <p:grpSpPr>
          <a:xfrm>
            <a:off x="3992167" y="663359"/>
            <a:ext cx="4926548" cy="3604783"/>
            <a:chOff x="4796385" y="2821973"/>
            <a:chExt cx="5385971" cy="3940946"/>
          </a:xfrm>
        </p:grpSpPr>
        <p:sp>
          <p:nvSpPr>
            <p:cNvPr id="1181" name="Google Shape;1181;p62"/>
            <p:cNvSpPr/>
            <p:nvPr/>
          </p:nvSpPr>
          <p:spPr>
            <a:xfrm>
              <a:off x="4805901" y="2831493"/>
              <a:ext cx="5366939" cy="3921908"/>
            </a:xfrm>
            <a:custGeom>
              <a:avLst/>
              <a:gdLst/>
              <a:ahLst/>
              <a:cxnLst/>
              <a:rect l="l" t="t" r="r" b="b"/>
              <a:pathLst>
                <a:path w="5366939" h="3921908" extrusionOk="0">
                  <a:moveTo>
                    <a:pt x="0" y="57115"/>
                  </a:moveTo>
                  <a:cubicBezTo>
                    <a:pt x="0" y="25571"/>
                    <a:pt x="25562" y="0"/>
                    <a:pt x="57095" y="0"/>
                  </a:cubicBezTo>
                  <a:lnTo>
                    <a:pt x="5309845" y="0"/>
                  </a:lnTo>
                  <a:cubicBezTo>
                    <a:pt x="5341380" y="0"/>
                    <a:pt x="5366940" y="25571"/>
                    <a:pt x="5366940" y="57115"/>
                  </a:cubicBezTo>
                  <a:lnTo>
                    <a:pt x="5366940" y="3864794"/>
                  </a:lnTo>
                  <a:cubicBezTo>
                    <a:pt x="5366940" y="3896340"/>
                    <a:pt x="5341380" y="3921909"/>
                    <a:pt x="5309845" y="3921909"/>
                  </a:cubicBezTo>
                  <a:lnTo>
                    <a:pt x="57095" y="3921909"/>
                  </a:lnTo>
                  <a:cubicBezTo>
                    <a:pt x="25562" y="3921909"/>
                    <a:pt x="0" y="3896340"/>
                    <a:pt x="0" y="3864794"/>
                  </a:cubicBezTo>
                  <a:lnTo>
                    <a:pt x="0" y="57115"/>
                  </a:lnTo>
                  <a:close/>
                </a:path>
              </a:pathLst>
            </a:custGeom>
            <a:solidFill>
              <a:srgbClr val="161B2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2"/>
            <p:cNvSpPr/>
            <p:nvPr/>
          </p:nvSpPr>
          <p:spPr>
            <a:xfrm>
              <a:off x="4971313" y="3047906"/>
              <a:ext cx="2361341" cy="147696"/>
            </a:xfrm>
            <a:custGeom>
              <a:avLst/>
              <a:gdLst/>
              <a:ahLst/>
              <a:cxnLst/>
              <a:rect l="l" t="t" r="r" b="b"/>
              <a:pathLst>
                <a:path w="2361341" h="147696" extrusionOk="0">
                  <a:moveTo>
                    <a:pt x="11895" y="118246"/>
                  </a:moveTo>
                  <a:cubicBezTo>
                    <a:pt x="18958" y="118246"/>
                    <a:pt x="23790" y="113263"/>
                    <a:pt x="23790" y="106645"/>
                  </a:cubicBezTo>
                  <a:cubicBezTo>
                    <a:pt x="23790" y="100100"/>
                    <a:pt x="18958" y="95118"/>
                    <a:pt x="11895" y="95118"/>
                  </a:cubicBezTo>
                  <a:cubicBezTo>
                    <a:pt x="4906" y="95118"/>
                    <a:pt x="0" y="100100"/>
                    <a:pt x="0" y="106645"/>
                  </a:cubicBezTo>
                  <a:cubicBezTo>
                    <a:pt x="0" y="113263"/>
                    <a:pt x="4906" y="118246"/>
                    <a:pt x="11895" y="118246"/>
                  </a:cubicBezTo>
                  <a:close/>
                  <a:moveTo>
                    <a:pt x="80216" y="147696"/>
                  </a:moveTo>
                  <a:cubicBezTo>
                    <a:pt x="103931" y="147696"/>
                    <a:pt x="118948" y="135871"/>
                    <a:pt x="118948" y="117205"/>
                  </a:cubicBezTo>
                  <a:lnTo>
                    <a:pt x="118948" y="35473"/>
                  </a:lnTo>
                  <a:lnTo>
                    <a:pt x="101180" y="35473"/>
                  </a:lnTo>
                  <a:lnTo>
                    <a:pt x="101180" y="48488"/>
                  </a:lnTo>
                  <a:lnTo>
                    <a:pt x="99916" y="48488"/>
                  </a:lnTo>
                  <a:cubicBezTo>
                    <a:pt x="95456" y="39638"/>
                    <a:pt x="85791" y="34135"/>
                    <a:pt x="74715" y="34135"/>
                  </a:cubicBezTo>
                  <a:cubicBezTo>
                    <a:pt x="53973" y="34135"/>
                    <a:pt x="41111" y="50347"/>
                    <a:pt x="41111" y="75261"/>
                  </a:cubicBezTo>
                  <a:cubicBezTo>
                    <a:pt x="41111" y="99654"/>
                    <a:pt x="53899" y="115569"/>
                    <a:pt x="74417" y="115569"/>
                  </a:cubicBezTo>
                  <a:cubicBezTo>
                    <a:pt x="85717" y="115569"/>
                    <a:pt x="94564" y="110809"/>
                    <a:pt x="99247" y="102033"/>
                  </a:cubicBezTo>
                  <a:lnTo>
                    <a:pt x="100511" y="102033"/>
                  </a:lnTo>
                  <a:lnTo>
                    <a:pt x="100511" y="117502"/>
                  </a:lnTo>
                  <a:cubicBezTo>
                    <a:pt x="100511" y="127840"/>
                    <a:pt x="93152" y="133938"/>
                    <a:pt x="80514" y="133938"/>
                  </a:cubicBezTo>
                  <a:cubicBezTo>
                    <a:pt x="70402" y="133938"/>
                    <a:pt x="63861" y="130294"/>
                    <a:pt x="62671" y="124567"/>
                  </a:cubicBezTo>
                  <a:lnTo>
                    <a:pt x="44159" y="124567"/>
                  </a:lnTo>
                  <a:cubicBezTo>
                    <a:pt x="45647" y="138549"/>
                    <a:pt x="59326" y="147696"/>
                    <a:pt x="80216" y="147696"/>
                  </a:cubicBezTo>
                  <a:close/>
                  <a:moveTo>
                    <a:pt x="80216" y="100918"/>
                  </a:moveTo>
                  <a:cubicBezTo>
                    <a:pt x="67354" y="100918"/>
                    <a:pt x="60069" y="90953"/>
                    <a:pt x="60069" y="75186"/>
                  </a:cubicBezTo>
                  <a:cubicBezTo>
                    <a:pt x="60069" y="59495"/>
                    <a:pt x="67354" y="49529"/>
                    <a:pt x="80216" y="49529"/>
                  </a:cubicBezTo>
                  <a:cubicBezTo>
                    <a:pt x="93002" y="49529"/>
                    <a:pt x="100809" y="59495"/>
                    <a:pt x="100809" y="75261"/>
                  </a:cubicBezTo>
                  <a:cubicBezTo>
                    <a:pt x="100809" y="90953"/>
                    <a:pt x="93077" y="100918"/>
                    <a:pt x="80216" y="100918"/>
                  </a:cubicBezTo>
                  <a:close/>
                  <a:moveTo>
                    <a:pt x="150990" y="21864"/>
                  </a:moveTo>
                  <a:cubicBezTo>
                    <a:pt x="157086" y="21864"/>
                    <a:pt x="162067" y="17030"/>
                    <a:pt x="162067" y="10932"/>
                  </a:cubicBezTo>
                  <a:cubicBezTo>
                    <a:pt x="162067" y="4908"/>
                    <a:pt x="157086" y="0"/>
                    <a:pt x="150990" y="0"/>
                  </a:cubicBezTo>
                  <a:cubicBezTo>
                    <a:pt x="144968" y="0"/>
                    <a:pt x="139988" y="4908"/>
                    <a:pt x="139988" y="10932"/>
                  </a:cubicBezTo>
                  <a:cubicBezTo>
                    <a:pt x="139988" y="17030"/>
                    <a:pt x="144968" y="21864"/>
                    <a:pt x="150990" y="21864"/>
                  </a:cubicBezTo>
                  <a:close/>
                  <a:moveTo>
                    <a:pt x="141846" y="116759"/>
                  </a:moveTo>
                  <a:lnTo>
                    <a:pt x="160209" y="116759"/>
                  </a:lnTo>
                  <a:lnTo>
                    <a:pt x="160209" y="35473"/>
                  </a:lnTo>
                  <a:lnTo>
                    <a:pt x="141846" y="35473"/>
                  </a:lnTo>
                  <a:lnTo>
                    <a:pt x="141846" y="116759"/>
                  </a:lnTo>
                  <a:close/>
                  <a:moveTo>
                    <a:pt x="188977" y="15543"/>
                  </a:moveTo>
                  <a:lnTo>
                    <a:pt x="188977" y="35994"/>
                  </a:lnTo>
                  <a:lnTo>
                    <a:pt x="176121" y="35994"/>
                  </a:lnTo>
                  <a:lnTo>
                    <a:pt x="176121" y="50347"/>
                  </a:lnTo>
                  <a:lnTo>
                    <a:pt x="188977" y="50347"/>
                  </a:lnTo>
                  <a:lnTo>
                    <a:pt x="188977" y="95192"/>
                  </a:lnTo>
                  <a:cubicBezTo>
                    <a:pt x="188977" y="110883"/>
                    <a:pt x="196409" y="117131"/>
                    <a:pt x="215070" y="117131"/>
                  </a:cubicBezTo>
                  <a:cubicBezTo>
                    <a:pt x="218638" y="117131"/>
                    <a:pt x="222064" y="116833"/>
                    <a:pt x="224738" y="116312"/>
                  </a:cubicBezTo>
                  <a:lnTo>
                    <a:pt x="224738" y="102183"/>
                  </a:lnTo>
                  <a:cubicBezTo>
                    <a:pt x="222511" y="102406"/>
                    <a:pt x="221093" y="102554"/>
                    <a:pt x="218495" y="102554"/>
                  </a:cubicBezTo>
                  <a:cubicBezTo>
                    <a:pt x="210759" y="102554"/>
                    <a:pt x="207343" y="98910"/>
                    <a:pt x="207343" y="90804"/>
                  </a:cubicBezTo>
                  <a:lnTo>
                    <a:pt x="207343" y="50347"/>
                  </a:lnTo>
                  <a:lnTo>
                    <a:pt x="224738" y="50347"/>
                  </a:lnTo>
                  <a:lnTo>
                    <a:pt x="224738" y="35994"/>
                  </a:lnTo>
                  <a:lnTo>
                    <a:pt x="207343" y="35994"/>
                  </a:lnTo>
                  <a:lnTo>
                    <a:pt x="207343" y="15543"/>
                  </a:lnTo>
                  <a:lnTo>
                    <a:pt x="188977" y="15543"/>
                  </a:lnTo>
                  <a:close/>
                  <a:moveTo>
                    <a:pt x="243922" y="116759"/>
                  </a:moveTo>
                  <a:lnTo>
                    <a:pt x="262354" y="116759"/>
                  </a:lnTo>
                  <a:lnTo>
                    <a:pt x="262354" y="69535"/>
                  </a:lnTo>
                  <a:cubicBezTo>
                    <a:pt x="262354" y="57636"/>
                    <a:pt x="269120" y="49678"/>
                    <a:pt x="281243" y="49678"/>
                  </a:cubicBezTo>
                  <a:cubicBezTo>
                    <a:pt x="291939" y="49678"/>
                    <a:pt x="297591" y="56074"/>
                    <a:pt x="297591" y="68642"/>
                  </a:cubicBezTo>
                  <a:lnTo>
                    <a:pt x="297591" y="116759"/>
                  </a:lnTo>
                  <a:lnTo>
                    <a:pt x="316033" y="116759"/>
                  </a:lnTo>
                  <a:lnTo>
                    <a:pt x="316033" y="64329"/>
                  </a:lnTo>
                  <a:cubicBezTo>
                    <a:pt x="316033" y="44992"/>
                    <a:pt x="305470" y="33986"/>
                    <a:pt x="288075" y="33986"/>
                  </a:cubicBezTo>
                  <a:cubicBezTo>
                    <a:pt x="275962" y="33986"/>
                    <a:pt x="267264" y="39489"/>
                    <a:pt x="263391" y="48637"/>
                  </a:cubicBezTo>
                  <a:lnTo>
                    <a:pt x="262059" y="48637"/>
                  </a:lnTo>
                  <a:lnTo>
                    <a:pt x="262059" y="4015"/>
                  </a:lnTo>
                  <a:lnTo>
                    <a:pt x="243922" y="4015"/>
                  </a:lnTo>
                  <a:lnTo>
                    <a:pt x="243922" y="116759"/>
                  </a:lnTo>
                  <a:close/>
                  <a:moveTo>
                    <a:pt x="408660" y="35473"/>
                  </a:moveTo>
                  <a:lnTo>
                    <a:pt x="390228" y="35473"/>
                  </a:lnTo>
                  <a:lnTo>
                    <a:pt x="390228" y="82847"/>
                  </a:lnTo>
                  <a:cubicBezTo>
                    <a:pt x="390228" y="95118"/>
                    <a:pt x="383681" y="102554"/>
                    <a:pt x="371710" y="102554"/>
                  </a:cubicBezTo>
                  <a:cubicBezTo>
                    <a:pt x="360710" y="102554"/>
                    <a:pt x="355581" y="96456"/>
                    <a:pt x="355581" y="83814"/>
                  </a:cubicBezTo>
                  <a:lnTo>
                    <a:pt x="355581" y="35473"/>
                  </a:lnTo>
                  <a:lnTo>
                    <a:pt x="337139" y="35473"/>
                  </a:lnTo>
                  <a:lnTo>
                    <a:pt x="337139" y="88275"/>
                  </a:lnTo>
                  <a:cubicBezTo>
                    <a:pt x="337139" y="107314"/>
                    <a:pt x="347549" y="118395"/>
                    <a:pt x="365315" y="118395"/>
                  </a:cubicBezTo>
                  <a:cubicBezTo>
                    <a:pt x="377734" y="118395"/>
                    <a:pt x="385689" y="113115"/>
                    <a:pt x="389628" y="103818"/>
                  </a:cubicBezTo>
                  <a:lnTo>
                    <a:pt x="390894" y="103818"/>
                  </a:lnTo>
                  <a:lnTo>
                    <a:pt x="390894" y="116759"/>
                  </a:lnTo>
                  <a:lnTo>
                    <a:pt x="408660" y="116759"/>
                  </a:lnTo>
                  <a:lnTo>
                    <a:pt x="408660" y="35473"/>
                  </a:lnTo>
                  <a:close/>
                  <a:moveTo>
                    <a:pt x="476461" y="118097"/>
                  </a:moveTo>
                  <a:cubicBezTo>
                    <a:pt x="496977" y="118097"/>
                    <a:pt x="509842" y="101959"/>
                    <a:pt x="509842" y="76154"/>
                  </a:cubicBezTo>
                  <a:cubicBezTo>
                    <a:pt x="509842" y="50199"/>
                    <a:pt x="497053" y="34135"/>
                    <a:pt x="476461" y="34135"/>
                  </a:cubicBezTo>
                  <a:cubicBezTo>
                    <a:pt x="465308" y="34135"/>
                    <a:pt x="455944" y="39564"/>
                    <a:pt x="451710" y="48414"/>
                  </a:cubicBezTo>
                  <a:lnTo>
                    <a:pt x="450444" y="48414"/>
                  </a:lnTo>
                  <a:lnTo>
                    <a:pt x="450444" y="4015"/>
                  </a:lnTo>
                  <a:lnTo>
                    <a:pt x="432002" y="4015"/>
                  </a:lnTo>
                  <a:lnTo>
                    <a:pt x="432002" y="116759"/>
                  </a:lnTo>
                  <a:lnTo>
                    <a:pt x="449769" y="116759"/>
                  </a:lnTo>
                  <a:lnTo>
                    <a:pt x="449769" y="103893"/>
                  </a:lnTo>
                  <a:lnTo>
                    <a:pt x="451034" y="103893"/>
                  </a:lnTo>
                  <a:cubicBezTo>
                    <a:pt x="455649" y="112817"/>
                    <a:pt x="465089" y="118097"/>
                    <a:pt x="476461" y="118097"/>
                  </a:cubicBezTo>
                  <a:close/>
                  <a:moveTo>
                    <a:pt x="470665" y="49529"/>
                  </a:moveTo>
                  <a:cubicBezTo>
                    <a:pt x="483226" y="49529"/>
                    <a:pt x="490887" y="59569"/>
                    <a:pt x="490887" y="76154"/>
                  </a:cubicBezTo>
                  <a:cubicBezTo>
                    <a:pt x="490887" y="92738"/>
                    <a:pt x="483302" y="102777"/>
                    <a:pt x="470665" y="102777"/>
                  </a:cubicBezTo>
                  <a:cubicBezTo>
                    <a:pt x="458028" y="102777"/>
                    <a:pt x="450149" y="92588"/>
                    <a:pt x="450149" y="76154"/>
                  </a:cubicBezTo>
                  <a:cubicBezTo>
                    <a:pt x="450149" y="59718"/>
                    <a:pt x="458095" y="49529"/>
                    <a:pt x="470665" y="49529"/>
                  </a:cubicBezTo>
                  <a:close/>
                  <a:moveTo>
                    <a:pt x="534079" y="139739"/>
                  </a:moveTo>
                  <a:lnTo>
                    <a:pt x="572590" y="4015"/>
                  </a:lnTo>
                  <a:lnTo>
                    <a:pt x="556004" y="4015"/>
                  </a:lnTo>
                  <a:lnTo>
                    <a:pt x="517426" y="139739"/>
                  </a:lnTo>
                  <a:lnTo>
                    <a:pt x="534079" y="139739"/>
                  </a:lnTo>
                  <a:close/>
                  <a:moveTo>
                    <a:pt x="693317" y="35473"/>
                  </a:moveTo>
                  <a:lnTo>
                    <a:pt x="674952" y="35473"/>
                  </a:lnTo>
                  <a:lnTo>
                    <a:pt x="661496" y="96530"/>
                  </a:lnTo>
                  <a:lnTo>
                    <a:pt x="660240" y="96530"/>
                  </a:lnTo>
                  <a:lnTo>
                    <a:pt x="644472" y="35473"/>
                  </a:lnTo>
                  <a:lnTo>
                    <a:pt x="626859" y="35473"/>
                  </a:lnTo>
                  <a:lnTo>
                    <a:pt x="611243" y="96530"/>
                  </a:lnTo>
                  <a:lnTo>
                    <a:pt x="609977" y="96530"/>
                  </a:lnTo>
                  <a:lnTo>
                    <a:pt x="596446" y="35473"/>
                  </a:lnTo>
                  <a:lnTo>
                    <a:pt x="577861" y="35473"/>
                  </a:lnTo>
                  <a:lnTo>
                    <a:pt x="599872" y="116759"/>
                  </a:lnTo>
                  <a:lnTo>
                    <a:pt x="619056" y="116759"/>
                  </a:lnTo>
                  <a:lnTo>
                    <a:pt x="634814" y="57859"/>
                  </a:lnTo>
                  <a:lnTo>
                    <a:pt x="636079" y="57859"/>
                  </a:lnTo>
                  <a:lnTo>
                    <a:pt x="651914" y="116759"/>
                  </a:lnTo>
                  <a:lnTo>
                    <a:pt x="671317" y="116759"/>
                  </a:lnTo>
                  <a:lnTo>
                    <a:pt x="693317" y="35473"/>
                  </a:lnTo>
                  <a:close/>
                  <a:moveTo>
                    <a:pt x="741268" y="118395"/>
                  </a:moveTo>
                  <a:cubicBezTo>
                    <a:pt x="765581" y="118395"/>
                    <a:pt x="780378" y="102480"/>
                    <a:pt x="780378" y="76079"/>
                  </a:cubicBezTo>
                  <a:cubicBezTo>
                    <a:pt x="780378" y="49827"/>
                    <a:pt x="765505" y="33912"/>
                    <a:pt x="741268" y="33912"/>
                  </a:cubicBezTo>
                  <a:cubicBezTo>
                    <a:pt x="717107" y="33912"/>
                    <a:pt x="702167" y="49902"/>
                    <a:pt x="702167" y="76079"/>
                  </a:cubicBezTo>
                  <a:cubicBezTo>
                    <a:pt x="702167" y="102480"/>
                    <a:pt x="716888" y="118395"/>
                    <a:pt x="741268" y="118395"/>
                  </a:cubicBezTo>
                  <a:close/>
                  <a:moveTo>
                    <a:pt x="741268" y="103298"/>
                  </a:moveTo>
                  <a:cubicBezTo>
                    <a:pt x="728412" y="103298"/>
                    <a:pt x="721047" y="93333"/>
                    <a:pt x="721047" y="76154"/>
                  </a:cubicBezTo>
                  <a:cubicBezTo>
                    <a:pt x="721047" y="58974"/>
                    <a:pt x="728412" y="49009"/>
                    <a:pt x="741268" y="49009"/>
                  </a:cubicBezTo>
                  <a:cubicBezTo>
                    <a:pt x="754057" y="49009"/>
                    <a:pt x="761413" y="58974"/>
                    <a:pt x="761413" y="76154"/>
                  </a:cubicBezTo>
                  <a:cubicBezTo>
                    <a:pt x="761413" y="93333"/>
                    <a:pt x="754133" y="103298"/>
                    <a:pt x="741268" y="103298"/>
                  </a:cubicBezTo>
                  <a:close/>
                  <a:moveTo>
                    <a:pt x="798962" y="116759"/>
                  </a:moveTo>
                  <a:lnTo>
                    <a:pt x="817395" y="116759"/>
                  </a:lnTo>
                  <a:lnTo>
                    <a:pt x="817395" y="69535"/>
                  </a:lnTo>
                  <a:cubicBezTo>
                    <a:pt x="817395" y="58081"/>
                    <a:pt x="825721" y="50645"/>
                    <a:pt x="837692" y="50645"/>
                  </a:cubicBezTo>
                  <a:cubicBezTo>
                    <a:pt x="840813" y="50645"/>
                    <a:pt x="845723" y="51166"/>
                    <a:pt x="847132" y="51686"/>
                  </a:cubicBezTo>
                  <a:lnTo>
                    <a:pt x="847132" y="34878"/>
                  </a:lnTo>
                  <a:cubicBezTo>
                    <a:pt x="845428" y="34433"/>
                    <a:pt x="842155" y="34135"/>
                    <a:pt x="839481" y="34135"/>
                  </a:cubicBezTo>
                  <a:cubicBezTo>
                    <a:pt x="828994" y="34135"/>
                    <a:pt x="820221" y="40084"/>
                    <a:pt x="817994" y="48117"/>
                  </a:cubicBezTo>
                  <a:lnTo>
                    <a:pt x="816728" y="48117"/>
                  </a:lnTo>
                  <a:lnTo>
                    <a:pt x="816728" y="35473"/>
                  </a:lnTo>
                  <a:lnTo>
                    <a:pt x="798962" y="35473"/>
                  </a:lnTo>
                  <a:lnTo>
                    <a:pt x="798962" y="116759"/>
                  </a:lnTo>
                  <a:close/>
                  <a:moveTo>
                    <a:pt x="882740" y="68790"/>
                  </a:moveTo>
                  <a:lnTo>
                    <a:pt x="881484" y="68790"/>
                  </a:lnTo>
                  <a:lnTo>
                    <a:pt x="881484" y="4015"/>
                  </a:lnTo>
                  <a:lnTo>
                    <a:pt x="863042" y="4015"/>
                  </a:lnTo>
                  <a:lnTo>
                    <a:pt x="863042" y="116759"/>
                  </a:lnTo>
                  <a:lnTo>
                    <a:pt x="881484" y="116759"/>
                  </a:lnTo>
                  <a:lnTo>
                    <a:pt x="881484" y="88201"/>
                  </a:lnTo>
                  <a:lnTo>
                    <a:pt x="888021" y="81657"/>
                  </a:lnTo>
                  <a:lnTo>
                    <a:pt x="914114" y="116759"/>
                  </a:lnTo>
                  <a:lnTo>
                    <a:pt x="936419" y="116759"/>
                  </a:lnTo>
                  <a:lnTo>
                    <a:pt x="901771" y="70353"/>
                  </a:lnTo>
                  <a:lnTo>
                    <a:pt x="934192" y="35473"/>
                  </a:lnTo>
                  <a:lnTo>
                    <a:pt x="912781" y="35473"/>
                  </a:lnTo>
                  <a:lnTo>
                    <a:pt x="882740" y="68790"/>
                  </a:lnTo>
                  <a:close/>
                  <a:moveTo>
                    <a:pt x="955527" y="116759"/>
                  </a:moveTo>
                  <a:lnTo>
                    <a:pt x="973892" y="116759"/>
                  </a:lnTo>
                  <a:lnTo>
                    <a:pt x="973892" y="50347"/>
                  </a:lnTo>
                  <a:lnTo>
                    <a:pt x="991354" y="50347"/>
                  </a:lnTo>
                  <a:lnTo>
                    <a:pt x="991354" y="35994"/>
                  </a:lnTo>
                  <a:lnTo>
                    <a:pt x="973664" y="35994"/>
                  </a:lnTo>
                  <a:lnTo>
                    <a:pt x="973664" y="28483"/>
                  </a:lnTo>
                  <a:cubicBezTo>
                    <a:pt x="973664" y="20749"/>
                    <a:pt x="977080" y="16881"/>
                    <a:pt x="985787" y="16881"/>
                  </a:cubicBezTo>
                  <a:cubicBezTo>
                    <a:pt x="988385" y="16881"/>
                    <a:pt x="990611" y="17104"/>
                    <a:pt x="992106" y="17328"/>
                  </a:cubicBezTo>
                  <a:lnTo>
                    <a:pt x="992106" y="4015"/>
                  </a:lnTo>
                  <a:cubicBezTo>
                    <a:pt x="989127" y="3495"/>
                    <a:pt x="985787" y="3272"/>
                    <a:pt x="981838" y="3272"/>
                  </a:cubicBezTo>
                  <a:cubicBezTo>
                    <a:pt x="963777" y="3272"/>
                    <a:pt x="955527" y="11230"/>
                    <a:pt x="955527" y="27442"/>
                  </a:cubicBezTo>
                  <a:lnTo>
                    <a:pt x="955527" y="35994"/>
                  </a:lnTo>
                  <a:lnTo>
                    <a:pt x="942214" y="35994"/>
                  </a:lnTo>
                  <a:lnTo>
                    <a:pt x="942214" y="50347"/>
                  </a:lnTo>
                  <a:lnTo>
                    <a:pt x="955527" y="50347"/>
                  </a:lnTo>
                  <a:lnTo>
                    <a:pt x="955527" y="116759"/>
                  </a:lnTo>
                  <a:close/>
                  <a:moveTo>
                    <a:pt x="1009948" y="116759"/>
                  </a:moveTo>
                  <a:lnTo>
                    <a:pt x="1028380" y="116759"/>
                  </a:lnTo>
                  <a:lnTo>
                    <a:pt x="1028380" y="4015"/>
                  </a:lnTo>
                  <a:lnTo>
                    <a:pt x="1009948" y="4015"/>
                  </a:lnTo>
                  <a:lnTo>
                    <a:pt x="1009948" y="116759"/>
                  </a:lnTo>
                  <a:close/>
                  <a:moveTo>
                    <a:pt x="1086817" y="118395"/>
                  </a:moveTo>
                  <a:cubicBezTo>
                    <a:pt x="1111120" y="118395"/>
                    <a:pt x="1125917" y="102480"/>
                    <a:pt x="1125917" y="76079"/>
                  </a:cubicBezTo>
                  <a:cubicBezTo>
                    <a:pt x="1125917" y="49827"/>
                    <a:pt x="1111054" y="33912"/>
                    <a:pt x="1086817" y="33912"/>
                  </a:cubicBezTo>
                  <a:cubicBezTo>
                    <a:pt x="1062656" y="33912"/>
                    <a:pt x="1047707" y="49902"/>
                    <a:pt x="1047707" y="76079"/>
                  </a:cubicBezTo>
                  <a:cubicBezTo>
                    <a:pt x="1047707" y="102480"/>
                    <a:pt x="1062428" y="118395"/>
                    <a:pt x="1086817" y="118395"/>
                  </a:cubicBezTo>
                  <a:close/>
                  <a:moveTo>
                    <a:pt x="1086817" y="103298"/>
                  </a:moveTo>
                  <a:cubicBezTo>
                    <a:pt x="1073951" y="103298"/>
                    <a:pt x="1066596" y="93333"/>
                    <a:pt x="1066596" y="76154"/>
                  </a:cubicBezTo>
                  <a:cubicBezTo>
                    <a:pt x="1066596" y="58974"/>
                    <a:pt x="1073951" y="49009"/>
                    <a:pt x="1086817" y="49009"/>
                  </a:cubicBezTo>
                  <a:cubicBezTo>
                    <a:pt x="1099606" y="49009"/>
                    <a:pt x="1106962" y="58974"/>
                    <a:pt x="1106962" y="76154"/>
                  </a:cubicBezTo>
                  <a:cubicBezTo>
                    <a:pt x="1106962" y="93333"/>
                    <a:pt x="1099673" y="103298"/>
                    <a:pt x="1086817" y="103298"/>
                  </a:cubicBezTo>
                  <a:close/>
                  <a:moveTo>
                    <a:pt x="1250147" y="35473"/>
                  </a:moveTo>
                  <a:lnTo>
                    <a:pt x="1231781" y="35473"/>
                  </a:lnTo>
                  <a:lnTo>
                    <a:pt x="1218326" y="96530"/>
                  </a:lnTo>
                  <a:lnTo>
                    <a:pt x="1217060" y="96530"/>
                  </a:lnTo>
                  <a:lnTo>
                    <a:pt x="1201302" y="35473"/>
                  </a:lnTo>
                  <a:lnTo>
                    <a:pt x="1183679" y="35473"/>
                  </a:lnTo>
                  <a:lnTo>
                    <a:pt x="1168073" y="96530"/>
                  </a:lnTo>
                  <a:lnTo>
                    <a:pt x="1166807" y="96530"/>
                  </a:lnTo>
                  <a:lnTo>
                    <a:pt x="1153275" y="35473"/>
                  </a:lnTo>
                  <a:lnTo>
                    <a:pt x="1134691" y="35473"/>
                  </a:lnTo>
                  <a:lnTo>
                    <a:pt x="1156701" y="116759"/>
                  </a:lnTo>
                  <a:lnTo>
                    <a:pt x="1175876" y="116759"/>
                  </a:lnTo>
                  <a:lnTo>
                    <a:pt x="1191634" y="57859"/>
                  </a:lnTo>
                  <a:lnTo>
                    <a:pt x="1192899" y="57859"/>
                  </a:lnTo>
                  <a:lnTo>
                    <a:pt x="1208734" y="116759"/>
                  </a:lnTo>
                  <a:lnTo>
                    <a:pt x="1228137" y="116759"/>
                  </a:lnTo>
                  <a:lnTo>
                    <a:pt x="1250147" y="35473"/>
                  </a:lnTo>
                  <a:close/>
                  <a:moveTo>
                    <a:pt x="1262184" y="58676"/>
                  </a:moveTo>
                  <a:cubicBezTo>
                    <a:pt x="1262184" y="70873"/>
                    <a:pt x="1269550" y="78013"/>
                    <a:pt x="1285165" y="81582"/>
                  </a:cubicBezTo>
                  <a:lnTo>
                    <a:pt x="1299582" y="84928"/>
                  </a:lnTo>
                  <a:cubicBezTo>
                    <a:pt x="1307318" y="86714"/>
                    <a:pt x="1310810" y="89688"/>
                    <a:pt x="1310810" y="94299"/>
                  </a:cubicBezTo>
                  <a:cubicBezTo>
                    <a:pt x="1310810" y="100472"/>
                    <a:pt x="1304340" y="104711"/>
                    <a:pt x="1295052" y="104711"/>
                  </a:cubicBezTo>
                  <a:cubicBezTo>
                    <a:pt x="1285831" y="104711"/>
                    <a:pt x="1280103" y="100993"/>
                    <a:pt x="1278323" y="94968"/>
                  </a:cubicBezTo>
                  <a:lnTo>
                    <a:pt x="1260110" y="94968"/>
                  </a:lnTo>
                  <a:cubicBezTo>
                    <a:pt x="1261518" y="109619"/>
                    <a:pt x="1274308" y="118395"/>
                    <a:pt x="1294605" y="118395"/>
                  </a:cubicBezTo>
                  <a:cubicBezTo>
                    <a:pt x="1314893" y="118395"/>
                    <a:pt x="1329243" y="108057"/>
                    <a:pt x="1329243" y="92514"/>
                  </a:cubicBezTo>
                  <a:cubicBezTo>
                    <a:pt x="1329243" y="80541"/>
                    <a:pt x="1322030" y="73922"/>
                    <a:pt x="1306500" y="70353"/>
                  </a:cubicBezTo>
                  <a:lnTo>
                    <a:pt x="1292150" y="67155"/>
                  </a:lnTo>
                  <a:cubicBezTo>
                    <a:pt x="1283966" y="65221"/>
                    <a:pt x="1280103" y="62320"/>
                    <a:pt x="1280103" y="57710"/>
                  </a:cubicBezTo>
                  <a:cubicBezTo>
                    <a:pt x="1280103" y="51686"/>
                    <a:pt x="1286421" y="47596"/>
                    <a:pt x="1294824" y="47596"/>
                  </a:cubicBezTo>
                  <a:cubicBezTo>
                    <a:pt x="1303445" y="47596"/>
                    <a:pt x="1308879" y="51314"/>
                    <a:pt x="1310211" y="57041"/>
                  </a:cubicBezTo>
                  <a:lnTo>
                    <a:pt x="1327539" y="57041"/>
                  </a:lnTo>
                  <a:cubicBezTo>
                    <a:pt x="1326197" y="42390"/>
                    <a:pt x="1314084" y="33912"/>
                    <a:pt x="1294748" y="33912"/>
                  </a:cubicBezTo>
                  <a:cubicBezTo>
                    <a:pt x="1275573" y="33912"/>
                    <a:pt x="1262184" y="44101"/>
                    <a:pt x="1262184" y="58676"/>
                  </a:cubicBezTo>
                  <a:close/>
                  <a:moveTo>
                    <a:pt x="1353632" y="139739"/>
                  </a:moveTo>
                  <a:lnTo>
                    <a:pt x="1392142" y="4015"/>
                  </a:lnTo>
                  <a:lnTo>
                    <a:pt x="1375566" y="4015"/>
                  </a:lnTo>
                  <a:lnTo>
                    <a:pt x="1336979" y="139739"/>
                  </a:lnTo>
                  <a:lnTo>
                    <a:pt x="1353632" y="139739"/>
                  </a:lnTo>
                  <a:close/>
                  <a:moveTo>
                    <a:pt x="1448267" y="34135"/>
                  </a:moveTo>
                  <a:cubicBezTo>
                    <a:pt x="1437114" y="34135"/>
                    <a:pt x="1427675" y="39712"/>
                    <a:pt x="1422993" y="48934"/>
                  </a:cubicBezTo>
                  <a:lnTo>
                    <a:pt x="1421727" y="48934"/>
                  </a:lnTo>
                  <a:lnTo>
                    <a:pt x="1421727" y="35473"/>
                  </a:lnTo>
                  <a:lnTo>
                    <a:pt x="1403961" y="35473"/>
                  </a:lnTo>
                  <a:lnTo>
                    <a:pt x="1403961" y="143754"/>
                  </a:lnTo>
                  <a:lnTo>
                    <a:pt x="1422393" y="143754"/>
                  </a:lnTo>
                  <a:lnTo>
                    <a:pt x="1422393" y="104413"/>
                  </a:lnTo>
                  <a:lnTo>
                    <a:pt x="1423659" y="104413"/>
                  </a:lnTo>
                  <a:cubicBezTo>
                    <a:pt x="1427827" y="113040"/>
                    <a:pt x="1436819" y="118097"/>
                    <a:pt x="1448495" y="118097"/>
                  </a:cubicBezTo>
                  <a:cubicBezTo>
                    <a:pt x="1469011" y="118097"/>
                    <a:pt x="1481801" y="101959"/>
                    <a:pt x="1481801" y="76154"/>
                  </a:cubicBezTo>
                  <a:cubicBezTo>
                    <a:pt x="1481801" y="50124"/>
                    <a:pt x="1468859" y="34135"/>
                    <a:pt x="1448267" y="34135"/>
                  </a:cubicBezTo>
                  <a:close/>
                  <a:moveTo>
                    <a:pt x="1442472" y="102777"/>
                  </a:moveTo>
                  <a:cubicBezTo>
                    <a:pt x="1429901" y="102777"/>
                    <a:pt x="1422098" y="92588"/>
                    <a:pt x="1422022" y="76154"/>
                  </a:cubicBezTo>
                  <a:cubicBezTo>
                    <a:pt x="1422098" y="59718"/>
                    <a:pt x="1429977" y="49529"/>
                    <a:pt x="1442548" y="49529"/>
                  </a:cubicBezTo>
                  <a:cubicBezTo>
                    <a:pt x="1455185" y="49529"/>
                    <a:pt x="1462836" y="59495"/>
                    <a:pt x="1462836" y="76154"/>
                  </a:cubicBezTo>
                  <a:cubicBezTo>
                    <a:pt x="1462836" y="92812"/>
                    <a:pt x="1455251" y="102777"/>
                    <a:pt x="1442472" y="102777"/>
                  </a:cubicBezTo>
                  <a:close/>
                  <a:moveTo>
                    <a:pt x="1500309" y="116759"/>
                  </a:moveTo>
                  <a:lnTo>
                    <a:pt x="1518741" y="116759"/>
                  </a:lnTo>
                  <a:lnTo>
                    <a:pt x="1518741" y="69535"/>
                  </a:lnTo>
                  <a:cubicBezTo>
                    <a:pt x="1518741" y="58081"/>
                    <a:pt x="1527067" y="50645"/>
                    <a:pt x="1539039" y="50645"/>
                  </a:cubicBezTo>
                  <a:cubicBezTo>
                    <a:pt x="1542160" y="50645"/>
                    <a:pt x="1547070" y="51166"/>
                    <a:pt x="1548478" y="51686"/>
                  </a:cubicBezTo>
                  <a:lnTo>
                    <a:pt x="1548478" y="34878"/>
                  </a:lnTo>
                  <a:cubicBezTo>
                    <a:pt x="1546775" y="34433"/>
                    <a:pt x="1543501" y="34135"/>
                    <a:pt x="1540827" y="34135"/>
                  </a:cubicBezTo>
                  <a:cubicBezTo>
                    <a:pt x="1530341" y="34135"/>
                    <a:pt x="1521567" y="40084"/>
                    <a:pt x="1519341" y="48117"/>
                  </a:cubicBezTo>
                  <a:lnTo>
                    <a:pt x="1518075" y="48117"/>
                  </a:lnTo>
                  <a:lnTo>
                    <a:pt x="1518075" y="35473"/>
                  </a:lnTo>
                  <a:lnTo>
                    <a:pt x="1500309" y="35473"/>
                  </a:lnTo>
                  <a:lnTo>
                    <a:pt x="1500309" y="116759"/>
                  </a:lnTo>
                  <a:close/>
                  <a:moveTo>
                    <a:pt x="1573020" y="21864"/>
                  </a:moveTo>
                  <a:cubicBezTo>
                    <a:pt x="1579110" y="21864"/>
                    <a:pt x="1584096" y="17030"/>
                    <a:pt x="1584096" y="10932"/>
                  </a:cubicBezTo>
                  <a:cubicBezTo>
                    <a:pt x="1584096" y="4908"/>
                    <a:pt x="1579110" y="0"/>
                    <a:pt x="1573020" y="0"/>
                  </a:cubicBezTo>
                  <a:cubicBezTo>
                    <a:pt x="1566996" y="0"/>
                    <a:pt x="1562010" y="4908"/>
                    <a:pt x="1562010" y="10932"/>
                  </a:cubicBezTo>
                  <a:cubicBezTo>
                    <a:pt x="1562010" y="17030"/>
                    <a:pt x="1566996" y="21864"/>
                    <a:pt x="1573020" y="21864"/>
                  </a:cubicBezTo>
                  <a:close/>
                  <a:moveTo>
                    <a:pt x="1563875" y="116759"/>
                  </a:moveTo>
                  <a:lnTo>
                    <a:pt x="1582231" y="116759"/>
                  </a:lnTo>
                  <a:lnTo>
                    <a:pt x="1582231" y="35473"/>
                  </a:lnTo>
                  <a:lnTo>
                    <a:pt x="1563875" y="35473"/>
                  </a:lnTo>
                  <a:lnTo>
                    <a:pt x="1563875" y="116759"/>
                  </a:lnTo>
                  <a:close/>
                  <a:moveTo>
                    <a:pt x="1640221" y="118395"/>
                  </a:moveTo>
                  <a:cubicBezTo>
                    <a:pt x="1664533" y="118395"/>
                    <a:pt x="1679321" y="102480"/>
                    <a:pt x="1679321" y="76079"/>
                  </a:cubicBezTo>
                  <a:cubicBezTo>
                    <a:pt x="1679321" y="49827"/>
                    <a:pt x="1664457" y="33912"/>
                    <a:pt x="1640221" y="33912"/>
                  </a:cubicBezTo>
                  <a:cubicBezTo>
                    <a:pt x="1616060" y="33912"/>
                    <a:pt x="1601120" y="49902"/>
                    <a:pt x="1601120" y="76079"/>
                  </a:cubicBezTo>
                  <a:cubicBezTo>
                    <a:pt x="1601120" y="102480"/>
                    <a:pt x="1615841" y="118395"/>
                    <a:pt x="1640221" y="118395"/>
                  </a:cubicBezTo>
                  <a:close/>
                  <a:moveTo>
                    <a:pt x="1640221" y="103298"/>
                  </a:moveTo>
                  <a:cubicBezTo>
                    <a:pt x="1627355" y="103298"/>
                    <a:pt x="1619999" y="93333"/>
                    <a:pt x="1619999" y="76154"/>
                  </a:cubicBezTo>
                  <a:cubicBezTo>
                    <a:pt x="1619999" y="58974"/>
                    <a:pt x="1627355" y="49009"/>
                    <a:pt x="1640221" y="49009"/>
                  </a:cubicBezTo>
                  <a:cubicBezTo>
                    <a:pt x="1653010" y="49009"/>
                    <a:pt x="1660366" y="58974"/>
                    <a:pt x="1660366" y="76154"/>
                  </a:cubicBezTo>
                  <a:cubicBezTo>
                    <a:pt x="1660366" y="93333"/>
                    <a:pt x="1653086" y="103298"/>
                    <a:pt x="1640221" y="103298"/>
                  </a:cubicBezTo>
                  <a:close/>
                  <a:moveTo>
                    <a:pt x="1697906" y="116759"/>
                  </a:moveTo>
                  <a:lnTo>
                    <a:pt x="1716347" y="116759"/>
                  </a:lnTo>
                  <a:lnTo>
                    <a:pt x="1716347" y="69535"/>
                  </a:lnTo>
                  <a:cubicBezTo>
                    <a:pt x="1716347" y="58081"/>
                    <a:pt x="1724674" y="50645"/>
                    <a:pt x="1736645" y="50645"/>
                  </a:cubicBezTo>
                  <a:cubicBezTo>
                    <a:pt x="1739766" y="50645"/>
                    <a:pt x="1744676" y="51166"/>
                    <a:pt x="1746084" y="51686"/>
                  </a:cubicBezTo>
                  <a:lnTo>
                    <a:pt x="1746084" y="34878"/>
                  </a:lnTo>
                  <a:cubicBezTo>
                    <a:pt x="1744372" y="34433"/>
                    <a:pt x="1741107" y="34135"/>
                    <a:pt x="1738424" y="34135"/>
                  </a:cubicBezTo>
                  <a:cubicBezTo>
                    <a:pt x="1727947" y="34135"/>
                    <a:pt x="1719174" y="40084"/>
                    <a:pt x="1716937" y="48117"/>
                  </a:cubicBezTo>
                  <a:lnTo>
                    <a:pt x="1715681" y="48117"/>
                  </a:lnTo>
                  <a:lnTo>
                    <a:pt x="1715681" y="35473"/>
                  </a:lnTo>
                  <a:lnTo>
                    <a:pt x="1697906" y="35473"/>
                  </a:lnTo>
                  <a:lnTo>
                    <a:pt x="1697906" y="116759"/>
                  </a:lnTo>
                  <a:close/>
                  <a:moveTo>
                    <a:pt x="1770616" y="21864"/>
                  </a:moveTo>
                  <a:cubicBezTo>
                    <a:pt x="1776716" y="21864"/>
                    <a:pt x="1781693" y="17030"/>
                    <a:pt x="1781693" y="10932"/>
                  </a:cubicBezTo>
                  <a:cubicBezTo>
                    <a:pt x="1781693" y="4908"/>
                    <a:pt x="1776716" y="0"/>
                    <a:pt x="1770616" y="0"/>
                  </a:cubicBezTo>
                  <a:cubicBezTo>
                    <a:pt x="1764593" y="0"/>
                    <a:pt x="1759616" y="4908"/>
                    <a:pt x="1759616" y="10932"/>
                  </a:cubicBezTo>
                  <a:cubicBezTo>
                    <a:pt x="1759616" y="17030"/>
                    <a:pt x="1764593" y="21864"/>
                    <a:pt x="1770616" y="21864"/>
                  </a:cubicBezTo>
                  <a:close/>
                  <a:moveTo>
                    <a:pt x="1761472" y="116759"/>
                  </a:moveTo>
                  <a:lnTo>
                    <a:pt x="1779837" y="116759"/>
                  </a:lnTo>
                  <a:lnTo>
                    <a:pt x="1779837" y="35473"/>
                  </a:lnTo>
                  <a:lnTo>
                    <a:pt x="1761472" y="35473"/>
                  </a:lnTo>
                  <a:lnTo>
                    <a:pt x="1761472" y="116759"/>
                  </a:lnTo>
                  <a:close/>
                  <a:moveTo>
                    <a:pt x="1808604" y="15543"/>
                  </a:moveTo>
                  <a:lnTo>
                    <a:pt x="1808604" y="35994"/>
                  </a:lnTo>
                  <a:lnTo>
                    <a:pt x="1795748" y="35994"/>
                  </a:lnTo>
                  <a:lnTo>
                    <a:pt x="1795748" y="50347"/>
                  </a:lnTo>
                  <a:lnTo>
                    <a:pt x="1808604" y="50347"/>
                  </a:lnTo>
                  <a:lnTo>
                    <a:pt x="1808604" y="95192"/>
                  </a:lnTo>
                  <a:cubicBezTo>
                    <a:pt x="1808604" y="110883"/>
                    <a:pt x="1816045" y="117131"/>
                    <a:pt x="1834705" y="117131"/>
                  </a:cubicBezTo>
                  <a:cubicBezTo>
                    <a:pt x="1838265" y="117131"/>
                    <a:pt x="1841690" y="116833"/>
                    <a:pt x="1844364" y="116312"/>
                  </a:cubicBezTo>
                  <a:lnTo>
                    <a:pt x="1844364" y="102183"/>
                  </a:lnTo>
                  <a:cubicBezTo>
                    <a:pt x="1842137" y="102406"/>
                    <a:pt x="1840720" y="102554"/>
                    <a:pt x="1838122" y="102554"/>
                  </a:cubicBezTo>
                  <a:cubicBezTo>
                    <a:pt x="1830385" y="102554"/>
                    <a:pt x="1826969" y="98910"/>
                    <a:pt x="1826969" y="90804"/>
                  </a:cubicBezTo>
                  <a:lnTo>
                    <a:pt x="1826969" y="50347"/>
                  </a:lnTo>
                  <a:lnTo>
                    <a:pt x="1844364" y="50347"/>
                  </a:lnTo>
                  <a:lnTo>
                    <a:pt x="1844364" y="35994"/>
                  </a:lnTo>
                  <a:lnTo>
                    <a:pt x="1826969" y="35994"/>
                  </a:lnTo>
                  <a:lnTo>
                    <a:pt x="1826969" y="15543"/>
                  </a:lnTo>
                  <a:lnTo>
                    <a:pt x="1808604" y="15543"/>
                  </a:lnTo>
                  <a:close/>
                  <a:moveTo>
                    <a:pt x="1872169" y="21864"/>
                  </a:moveTo>
                  <a:cubicBezTo>
                    <a:pt x="1878269" y="21864"/>
                    <a:pt x="1883246" y="17030"/>
                    <a:pt x="1883246" y="10932"/>
                  </a:cubicBezTo>
                  <a:cubicBezTo>
                    <a:pt x="1883246" y="4908"/>
                    <a:pt x="1878269" y="0"/>
                    <a:pt x="1872169" y="0"/>
                  </a:cubicBezTo>
                  <a:cubicBezTo>
                    <a:pt x="1866146" y="0"/>
                    <a:pt x="1861169" y="4908"/>
                    <a:pt x="1861169" y="10932"/>
                  </a:cubicBezTo>
                  <a:cubicBezTo>
                    <a:pt x="1861169" y="17030"/>
                    <a:pt x="1866146" y="21864"/>
                    <a:pt x="1872169" y="21864"/>
                  </a:cubicBezTo>
                  <a:close/>
                  <a:moveTo>
                    <a:pt x="1863025" y="116759"/>
                  </a:moveTo>
                  <a:lnTo>
                    <a:pt x="1881390" y="116759"/>
                  </a:lnTo>
                  <a:lnTo>
                    <a:pt x="1881390" y="35473"/>
                  </a:lnTo>
                  <a:lnTo>
                    <a:pt x="1863025" y="35473"/>
                  </a:lnTo>
                  <a:lnTo>
                    <a:pt x="1863025" y="116759"/>
                  </a:lnTo>
                  <a:close/>
                  <a:moveTo>
                    <a:pt x="1902430" y="116759"/>
                  </a:moveTo>
                  <a:lnTo>
                    <a:pt x="1968298" y="116759"/>
                  </a:lnTo>
                  <a:lnTo>
                    <a:pt x="1968298" y="102257"/>
                  </a:lnTo>
                  <a:lnTo>
                    <a:pt x="1925991" y="102257"/>
                  </a:lnTo>
                  <a:lnTo>
                    <a:pt x="1925991" y="100993"/>
                  </a:lnTo>
                  <a:lnTo>
                    <a:pt x="1967623" y="47819"/>
                  </a:lnTo>
                  <a:lnTo>
                    <a:pt x="1967623" y="35473"/>
                  </a:lnTo>
                  <a:lnTo>
                    <a:pt x="1902801" y="35473"/>
                  </a:lnTo>
                  <a:lnTo>
                    <a:pt x="1902801" y="49976"/>
                  </a:lnTo>
                  <a:lnTo>
                    <a:pt x="1945622" y="49976"/>
                  </a:lnTo>
                  <a:lnTo>
                    <a:pt x="1945622" y="51314"/>
                  </a:lnTo>
                  <a:lnTo>
                    <a:pt x="1902430" y="105455"/>
                  </a:lnTo>
                  <a:lnTo>
                    <a:pt x="1902430" y="116759"/>
                  </a:lnTo>
                  <a:close/>
                  <a:moveTo>
                    <a:pt x="2039962" y="94523"/>
                  </a:moveTo>
                  <a:cubicBezTo>
                    <a:pt x="2037288" y="100621"/>
                    <a:pt x="2030960" y="104042"/>
                    <a:pt x="2021825" y="104042"/>
                  </a:cubicBezTo>
                  <a:cubicBezTo>
                    <a:pt x="2009702" y="104042"/>
                    <a:pt x="2001899" y="95415"/>
                    <a:pt x="2001452" y="81657"/>
                  </a:cubicBezTo>
                  <a:lnTo>
                    <a:pt x="2001452" y="80689"/>
                  </a:lnTo>
                  <a:lnTo>
                    <a:pt x="2058252" y="80689"/>
                  </a:lnTo>
                  <a:lnTo>
                    <a:pt x="2058252" y="74815"/>
                  </a:lnTo>
                  <a:cubicBezTo>
                    <a:pt x="2058252" y="49307"/>
                    <a:pt x="2044349" y="33912"/>
                    <a:pt x="2021150" y="33912"/>
                  </a:cubicBezTo>
                  <a:cubicBezTo>
                    <a:pt x="1997588" y="33912"/>
                    <a:pt x="1982943" y="50347"/>
                    <a:pt x="1982943" y="76451"/>
                  </a:cubicBezTo>
                  <a:cubicBezTo>
                    <a:pt x="1982943" y="102480"/>
                    <a:pt x="1997360" y="118395"/>
                    <a:pt x="2021302" y="118395"/>
                  </a:cubicBezTo>
                  <a:cubicBezTo>
                    <a:pt x="2040476" y="118395"/>
                    <a:pt x="2054084" y="109173"/>
                    <a:pt x="2057433" y="94523"/>
                  </a:cubicBezTo>
                  <a:lnTo>
                    <a:pt x="2039962" y="94523"/>
                  </a:lnTo>
                  <a:close/>
                  <a:moveTo>
                    <a:pt x="2021074" y="48265"/>
                  </a:moveTo>
                  <a:cubicBezTo>
                    <a:pt x="2032159" y="48265"/>
                    <a:pt x="2039439" y="56074"/>
                    <a:pt x="2039810" y="68419"/>
                  </a:cubicBezTo>
                  <a:lnTo>
                    <a:pt x="2001528" y="68419"/>
                  </a:lnTo>
                  <a:cubicBezTo>
                    <a:pt x="2002346" y="56222"/>
                    <a:pt x="2010073" y="48265"/>
                    <a:pt x="2021074" y="48265"/>
                  </a:cubicBezTo>
                  <a:close/>
                  <a:moveTo>
                    <a:pt x="2090511" y="118246"/>
                  </a:moveTo>
                  <a:cubicBezTo>
                    <a:pt x="2097571" y="118246"/>
                    <a:pt x="2102406" y="113263"/>
                    <a:pt x="2102406" y="106645"/>
                  </a:cubicBezTo>
                  <a:cubicBezTo>
                    <a:pt x="2102406" y="100100"/>
                    <a:pt x="2097571" y="95118"/>
                    <a:pt x="2090511" y="95118"/>
                  </a:cubicBezTo>
                  <a:cubicBezTo>
                    <a:pt x="2083526" y="95118"/>
                    <a:pt x="2078616" y="100100"/>
                    <a:pt x="2078616" y="106645"/>
                  </a:cubicBezTo>
                  <a:cubicBezTo>
                    <a:pt x="2078616" y="113263"/>
                    <a:pt x="2083526" y="118246"/>
                    <a:pt x="2090511" y="118246"/>
                  </a:cubicBezTo>
                  <a:close/>
                  <a:moveTo>
                    <a:pt x="2125082" y="146209"/>
                  </a:moveTo>
                  <a:cubicBezTo>
                    <a:pt x="2143295" y="146209"/>
                    <a:pt x="2151993" y="139589"/>
                    <a:pt x="2158911" y="119585"/>
                  </a:cubicBezTo>
                  <a:lnTo>
                    <a:pt x="2188276" y="35473"/>
                  </a:lnTo>
                  <a:lnTo>
                    <a:pt x="2168797" y="35473"/>
                  </a:lnTo>
                  <a:lnTo>
                    <a:pt x="2149842" y="99282"/>
                  </a:lnTo>
                  <a:lnTo>
                    <a:pt x="2148576" y="99282"/>
                  </a:lnTo>
                  <a:lnTo>
                    <a:pt x="2129545" y="35473"/>
                  </a:lnTo>
                  <a:lnTo>
                    <a:pt x="2109323" y="35473"/>
                  </a:lnTo>
                  <a:lnTo>
                    <a:pt x="2138394" y="117056"/>
                  </a:lnTo>
                  <a:lnTo>
                    <a:pt x="2137424" y="120849"/>
                  </a:lnTo>
                  <a:cubicBezTo>
                    <a:pt x="2135045" y="128509"/>
                    <a:pt x="2130658" y="131484"/>
                    <a:pt x="2122855" y="131484"/>
                  </a:cubicBezTo>
                  <a:cubicBezTo>
                    <a:pt x="2121589" y="131484"/>
                    <a:pt x="2118839" y="131410"/>
                    <a:pt x="2117802" y="131260"/>
                  </a:cubicBezTo>
                  <a:lnTo>
                    <a:pt x="2117802" y="145911"/>
                  </a:lnTo>
                  <a:cubicBezTo>
                    <a:pt x="2118982" y="146134"/>
                    <a:pt x="2123968" y="146209"/>
                    <a:pt x="2125082" y="146209"/>
                  </a:cubicBezTo>
                  <a:close/>
                  <a:moveTo>
                    <a:pt x="2204187" y="116759"/>
                  </a:moveTo>
                  <a:lnTo>
                    <a:pt x="2222619" y="116759"/>
                  </a:lnTo>
                  <a:lnTo>
                    <a:pt x="2222619" y="67304"/>
                  </a:lnTo>
                  <a:cubicBezTo>
                    <a:pt x="2222619" y="57189"/>
                    <a:pt x="2229385" y="49529"/>
                    <a:pt x="2238530" y="49529"/>
                  </a:cubicBezTo>
                  <a:cubicBezTo>
                    <a:pt x="2247598" y="49529"/>
                    <a:pt x="2253251" y="55032"/>
                    <a:pt x="2253251" y="64031"/>
                  </a:cubicBezTo>
                  <a:lnTo>
                    <a:pt x="2253251" y="116759"/>
                  </a:lnTo>
                  <a:lnTo>
                    <a:pt x="2271169" y="116759"/>
                  </a:lnTo>
                  <a:lnTo>
                    <a:pt x="2271169" y="65965"/>
                  </a:lnTo>
                  <a:cubicBezTo>
                    <a:pt x="2271169" y="56669"/>
                    <a:pt x="2277488" y="49529"/>
                    <a:pt x="2287079" y="49529"/>
                  </a:cubicBezTo>
                  <a:cubicBezTo>
                    <a:pt x="2296966" y="49529"/>
                    <a:pt x="2301943" y="54810"/>
                    <a:pt x="2301943" y="65370"/>
                  </a:cubicBezTo>
                  <a:lnTo>
                    <a:pt x="2301943" y="116759"/>
                  </a:lnTo>
                  <a:lnTo>
                    <a:pt x="2320309" y="116759"/>
                  </a:lnTo>
                  <a:lnTo>
                    <a:pt x="2320309" y="60833"/>
                  </a:lnTo>
                  <a:cubicBezTo>
                    <a:pt x="2320309" y="43952"/>
                    <a:pt x="2310498" y="33912"/>
                    <a:pt x="2294216" y="33912"/>
                  </a:cubicBezTo>
                  <a:cubicBezTo>
                    <a:pt x="2282912" y="33912"/>
                    <a:pt x="2273548" y="39712"/>
                    <a:pt x="2269532" y="48562"/>
                  </a:cubicBezTo>
                  <a:lnTo>
                    <a:pt x="2268267" y="48562"/>
                  </a:lnTo>
                  <a:cubicBezTo>
                    <a:pt x="2264850" y="39564"/>
                    <a:pt x="2257038" y="33912"/>
                    <a:pt x="2245819" y="33912"/>
                  </a:cubicBezTo>
                  <a:cubicBezTo>
                    <a:pt x="2235037" y="33912"/>
                    <a:pt x="2226711" y="39415"/>
                    <a:pt x="2223219" y="48562"/>
                  </a:cubicBezTo>
                  <a:lnTo>
                    <a:pt x="2221953" y="48562"/>
                  </a:lnTo>
                  <a:lnTo>
                    <a:pt x="2221953" y="35473"/>
                  </a:lnTo>
                  <a:lnTo>
                    <a:pt x="2204187" y="35473"/>
                  </a:lnTo>
                  <a:lnTo>
                    <a:pt x="2204187" y="116759"/>
                  </a:lnTo>
                  <a:close/>
                  <a:moveTo>
                    <a:pt x="2342909" y="116759"/>
                  </a:moveTo>
                  <a:lnTo>
                    <a:pt x="2361341" y="116759"/>
                  </a:lnTo>
                  <a:lnTo>
                    <a:pt x="2361341" y="4015"/>
                  </a:lnTo>
                  <a:lnTo>
                    <a:pt x="2342909" y="4015"/>
                  </a:lnTo>
                  <a:lnTo>
                    <a:pt x="2342909" y="116759"/>
                  </a:ln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2"/>
            <p:cNvSpPr/>
            <p:nvPr/>
          </p:nvSpPr>
          <p:spPr>
            <a:xfrm>
              <a:off x="4969138" y="3464946"/>
              <a:ext cx="127181" cy="3080707"/>
            </a:xfrm>
            <a:custGeom>
              <a:avLst/>
              <a:gdLst/>
              <a:ahLst/>
              <a:cxnLst/>
              <a:rect l="l" t="t" r="r" b="b"/>
              <a:pathLst>
                <a:path w="127181" h="3080707" extrusionOk="0">
                  <a:moveTo>
                    <a:pt x="126847" y="80486"/>
                  </a:moveTo>
                  <a:lnTo>
                    <a:pt x="126847" y="71840"/>
                  </a:lnTo>
                  <a:lnTo>
                    <a:pt x="104210" y="71840"/>
                  </a:lnTo>
                  <a:lnTo>
                    <a:pt x="104210" y="0"/>
                  </a:lnTo>
                  <a:lnTo>
                    <a:pt x="94564" y="0"/>
                  </a:lnTo>
                  <a:lnTo>
                    <a:pt x="70589" y="15562"/>
                  </a:lnTo>
                  <a:lnTo>
                    <a:pt x="70589" y="26047"/>
                  </a:lnTo>
                  <a:lnTo>
                    <a:pt x="93616" y="11156"/>
                  </a:lnTo>
                  <a:lnTo>
                    <a:pt x="94508" y="11156"/>
                  </a:lnTo>
                  <a:lnTo>
                    <a:pt x="94508" y="71840"/>
                  </a:lnTo>
                  <a:lnTo>
                    <a:pt x="70755" y="71840"/>
                  </a:lnTo>
                  <a:lnTo>
                    <a:pt x="70755" y="80486"/>
                  </a:lnTo>
                  <a:lnTo>
                    <a:pt x="126847" y="80486"/>
                  </a:lnTo>
                  <a:close/>
                  <a:moveTo>
                    <a:pt x="70811" y="222548"/>
                  </a:moveTo>
                  <a:lnTo>
                    <a:pt x="70811" y="222883"/>
                  </a:lnTo>
                  <a:lnTo>
                    <a:pt x="80290" y="222883"/>
                  </a:lnTo>
                  <a:lnTo>
                    <a:pt x="80290" y="222548"/>
                  </a:lnTo>
                  <a:cubicBezTo>
                    <a:pt x="80290" y="213066"/>
                    <a:pt x="86423" y="206875"/>
                    <a:pt x="95679" y="206875"/>
                  </a:cubicBezTo>
                  <a:cubicBezTo>
                    <a:pt x="105046" y="206875"/>
                    <a:pt x="111123" y="212565"/>
                    <a:pt x="111123" y="221210"/>
                  </a:cubicBezTo>
                  <a:cubicBezTo>
                    <a:pt x="111123" y="227569"/>
                    <a:pt x="108670" y="231863"/>
                    <a:pt x="98467" y="243297"/>
                  </a:cubicBezTo>
                  <a:lnTo>
                    <a:pt x="71258" y="273585"/>
                  </a:lnTo>
                  <a:lnTo>
                    <a:pt x="71258" y="280389"/>
                  </a:lnTo>
                  <a:lnTo>
                    <a:pt x="122164" y="280389"/>
                  </a:lnTo>
                  <a:lnTo>
                    <a:pt x="122164" y="271465"/>
                  </a:lnTo>
                  <a:lnTo>
                    <a:pt x="85308" y="271465"/>
                  </a:lnTo>
                  <a:lnTo>
                    <a:pt x="85308" y="270517"/>
                  </a:lnTo>
                  <a:lnTo>
                    <a:pt x="104265" y="249879"/>
                  </a:lnTo>
                  <a:cubicBezTo>
                    <a:pt x="117090" y="235879"/>
                    <a:pt x="120881" y="229186"/>
                    <a:pt x="120881" y="220820"/>
                  </a:cubicBezTo>
                  <a:cubicBezTo>
                    <a:pt x="120881" y="207378"/>
                    <a:pt x="110733" y="198230"/>
                    <a:pt x="95958" y="198230"/>
                  </a:cubicBezTo>
                  <a:cubicBezTo>
                    <a:pt x="81294" y="198230"/>
                    <a:pt x="70811" y="208381"/>
                    <a:pt x="70811" y="222548"/>
                  </a:cubicBezTo>
                  <a:close/>
                  <a:moveTo>
                    <a:pt x="86647" y="442977"/>
                  </a:moveTo>
                  <a:lnTo>
                    <a:pt x="95847" y="442977"/>
                  </a:lnTo>
                  <a:cubicBezTo>
                    <a:pt x="106997" y="442977"/>
                    <a:pt x="114079" y="448945"/>
                    <a:pt x="114079" y="458312"/>
                  </a:cubicBezTo>
                  <a:cubicBezTo>
                    <a:pt x="114079" y="467403"/>
                    <a:pt x="107221" y="473096"/>
                    <a:pt x="96181" y="473096"/>
                  </a:cubicBezTo>
                  <a:cubicBezTo>
                    <a:pt x="86144" y="473096"/>
                    <a:pt x="79007" y="467517"/>
                    <a:pt x="78116" y="458931"/>
                  </a:cubicBezTo>
                  <a:lnTo>
                    <a:pt x="68804" y="458931"/>
                  </a:lnTo>
                  <a:cubicBezTo>
                    <a:pt x="69529" y="472819"/>
                    <a:pt x="80569" y="481967"/>
                    <a:pt x="96459" y="481967"/>
                  </a:cubicBezTo>
                  <a:cubicBezTo>
                    <a:pt x="112517" y="481967"/>
                    <a:pt x="124003" y="472201"/>
                    <a:pt x="124003" y="458541"/>
                  </a:cubicBezTo>
                  <a:cubicBezTo>
                    <a:pt x="124003" y="447555"/>
                    <a:pt x="117647" y="440026"/>
                    <a:pt x="106942" y="438626"/>
                  </a:cubicBezTo>
                  <a:lnTo>
                    <a:pt x="106942" y="437732"/>
                  </a:lnTo>
                  <a:cubicBezTo>
                    <a:pt x="115584" y="435618"/>
                    <a:pt x="120658" y="428698"/>
                    <a:pt x="120658" y="418998"/>
                  </a:cubicBezTo>
                  <a:cubicBezTo>
                    <a:pt x="120658" y="406775"/>
                    <a:pt x="110399" y="398132"/>
                    <a:pt x="96013" y="398132"/>
                  </a:cubicBezTo>
                  <a:cubicBezTo>
                    <a:pt x="81126" y="398132"/>
                    <a:pt x="71313" y="406775"/>
                    <a:pt x="70365" y="420721"/>
                  </a:cubicBezTo>
                  <a:lnTo>
                    <a:pt x="79789" y="420721"/>
                  </a:lnTo>
                  <a:cubicBezTo>
                    <a:pt x="80569" y="412077"/>
                    <a:pt x="86590" y="406775"/>
                    <a:pt x="95623" y="406775"/>
                  </a:cubicBezTo>
                  <a:cubicBezTo>
                    <a:pt x="104712" y="406775"/>
                    <a:pt x="110733" y="412192"/>
                    <a:pt x="110733" y="420388"/>
                  </a:cubicBezTo>
                  <a:cubicBezTo>
                    <a:pt x="110733" y="428812"/>
                    <a:pt x="104433" y="434724"/>
                    <a:pt x="95400" y="434724"/>
                  </a:cubicBezTo>
                  <a:lnTo>
                    <a:pt x="86647" y="434724"/>
                  </a:lnTo>
                  <a:lnTo>
                    <a:pt x="86647" y="442977"/>
                  </a:lnTo>
                  <a:close/>
                  <a:moveTo>
                    <a:pt x="105882" y="680195"/>
                  </a:moveTo>
                  <a:lnTo>
                    <a:pt x="114859" y="680195"/>
                  </a:lnTo>
                  <a:lnTo>
                    <a:pt x="114859" y="663184"/>
                  </a:lnTo>
                  <a:lnTo>
                    <a:pt x="127181" y="663184"/>
                  </a:lnTo>
                  <a:lnTo>
                    <a:pt x="127181" y="654541"/>
                  </a:lnTo>
                  <a:lnTo>
                    <a:pt x="114915" y="654541"/>
                  </a:lnTo>
                  <a:lnTo>
                    <a:pt x="114915" y="631666"/>
                  </a:lnTo>
                  <a:lnTo>
                    <a:pt x="105994" y="631666"/>
                  </a:lnTo>
                  <a:lnTo>
                    <a:pt x="105994" y="654646"/>
                  </a:lnTo>
                  <a:lnTo>
                    <a:pt x="79621" y="654646"/>
                  </a:lnTo>
                  <a:lnTo>
                    <a:pt x="79621" y="653922"/>
                  </a:lnTo>
                  <a:lnTo>
                    <a:pt x="106552" y="599710"/>
                  </a:lnTo>
                  <a:lnTo>
                    <a:pt x="96515" y="599710"/>
                  </a:lnTo>
                  <a:lnTo>
                    <a:pt x="69195" y="655207"/>
                  </a:lnTo>
                  <a:lnTo>
                    <a:pt x="69195" y="663184"/>
                  </a:lnTo>
                  <a:lnTo>
                    <a:pt x="105882" y="663184"/>
                  </a:lnTo>
                  <a:lnTo>
                    <a:pt x="105882" y="680195"/>
                  </a:lnTo>
                  <a:close/>
                  <a:moveTo>
                    <a:pt x="95790" y="881716"/>
                  </a:moveTo>
                  <a:cubicBezTo>
                    <a:pt x="112127" y="881716"/>
                    <a:pt x="123223" y="870674"/>
                    <a:pt x="123223" y="854387"/>
                  </a:cubicBezTo>
                  <a:cubicBezTo>
                    <a:pt x="123223" y="838547"/>
                    <a:pt x="112852" y="827447"/>
                    <a:pt x="97965" y="827447"/>
                  </a:cubicBezTo>
                  <a:cubicBezTo>
                    <a:pt x="90884" y="827447"/>
                    <a:pt x="85141" y="829951"/>
                    <a:pt x="81182" y="834749"/>
                  </a:cubicBezTo>
                  <a:lnTo>
                    <a:pt x="80290" y="834749"/>
                  </a:lnTo>
                  <a:lnTo>
                    <a:pt x="82521" y="808485"/>
                  </a:lnTo>
                  <a:lnTo>
                    <a:pt x="118763" y="808485"/>
                  </a:lnTo>
                  <a:lnTo>
                    <a:pt x="118763" y="799613"/>
                  </a:lnTo>
                  <a:lnTo>
                    <a:pt x="74770" y="799613"/>
                  </a:lnTo>
                  <a:lnTo>
                    <a:pt x="70700" y="845068"/>
                  </a:lnTo>
                  <a:lnTo>
                    <a:pt x="80011" y="845068"/>
                  </a:lnTo>
                  <a:cubicBezTo>
                    <a:pt x="83189" y="839385"/>
                    <a:pt x="89155" y="836091"/>
                    <a:pt x="96348" y="836091"/>
                  </a:cubicBezTo>
                  <a:cubicBezTo>
                    <a:pt x="106663" y="836091"/>
                    <a:pt x="113633" y="843564"/>
                    <a:pt x="113633" y="854606"/>
                  </a:cubicBezTo>
                  <a:cubicBezTo>
                    <a:pt x="113633" y="865543"/>
                    <a:pt x="106718" y="872845"/>
                    <a:pt x="96348" y="872845"/>
                  </a:cubicBezTo>
                  <a:cubicBezTo>
                    <a:pt x="86925" y="872845"/>
                    <a:pt x="79732" y="867047"/>
                    <a:pt x="78841" y="858623"/>
                  </a:cubicBezTo>
                  <a:lnTo>
                    <a:pt x="69362" y="858623"/>
                  </a:lnTo>
                  <a:cubicBezTo>
                    <a:pt x="70197" y="872454"/>
                    <a:pt x="80792" y="881716"/>
                    <a:pt x="95790" y="881716"/>
                  </a:cubicBezTo>
                  <a:close/>
                  <a:moveTo>
                    <a:pt x="124059" y="1054176"/>
                  </a:moveTo>
                  <a:cubicBezTo>
                    <a:pt x="124059" y="1039507"/>
                    <a:pt x="113465" y="1028636"/>
                    <a:pt x="99136" y="1028636"/>
                  </a:cubicBezTo>
                  <a:cubicBezTo>
                    <a:pt x="94006" y="1028636"/>
                    <a:pt x="88207" y="1031025"/>
                    <a:pt x="85810" y="1034262"/>
                  </a:cubicBezTo>
                  <a:lnTo>
                    <a:pt x="84974" y="1033814"/>
                  </a:lnTo>
                  <a:cubicBezTo>
                    <a:pt x="85364" y="1032929"/>
                    <a:pt x="85141" y="1033148"/>
                    <a:pt x="87594" y="1029692"/>
                  </a:cubicBezTo>
                  <a:lnTo>
                    <a:pt x="109563" y="999517"/>
                  </a:lnTo>
                  <a:lnTo>
                    <a:pt x="98244" y="999517"/>
                  </a:lnTo>
                  <a:cubicBezTo>
                    <a:pt x="97686" y="1000354"/>
                    <a:pt x="80959" y="1023781"/>
                    <a:pt x="80234" y="1025009"/>
                  </a:cubicBezTo>
                  <a:cubicBezTo>
                    <a:pt x="72539" y="1036213"/>
                    <a:pt x="69362" y="1044752"/>
                    <a:pt x="69362" y="1054176"/>
                  </a:cubicBezTo>
                  <a:cubicBezTo>
                    <a:pt x="69362" y="1070187"/>
                    <a:pt x="80792" y="1081677"/>
                    <a:pt x="96627" y="1081677"/>
                  </a:cubicBezTo>
                  <a:cubicBezTo>
                    <a:pt x="112573" y="1081677"/>
                    <a:pt x="124059" y="1070130"/>
                    <a:pt x="124059" y="1054176"/>
                  </a:cubicBezTo>
                  <a:close/>
                  <a:moveTo>
                    <a:pt x="96683" y="1072919"/>
                  </a:moveTo>
                  <a:cubicBezTo>
                    <a:pt x="86590" y="1072919"/>
                    <a:pt x="78896" y="1064999"/>
                    <a:pt x="78896" y="1054680"/>
                  </a:cubicBezTo>
                  <a:cubicBezTo>
                    <a:pt x="78896" y="1044304"/>
                    <a:pt x="86590" y="1036384"/>
                    <a:pt x="96683" y="1036384"/>
                  </a:cubicBezTo>
                  <a:cubicBezTo>
                    <a:pt x="106831" y="1036384"/>
                    <a:pt x="114525" y="1044304"/>
                    <a:pt x="114525" y="1054680"/>
                  </a:cubicBezTo>
                  <a:cubicBezTo>
                    <a:pt x="114525" y="1064999"/>
                    <a:pt x="106831" y="1072919"/>
                    <a:pt x="96683" y="1072919"/>
                  </a:cubicBezTo>
                  <a:close/>
                  <a:moveTo>
                    <a:pt x="77168" y="1279904"/>
                  </a:moveTo>
                  <a:lnTo>
                    <a:pt x="87650" y="1279904"/>
                  </a:lnTo>
                  <a:lnTo>
                    <a:pt x="123724" y="1208511"/>
                  </a:lnTo>
                  <a:lnTo>
                    <a:pt x="123724" y="1199420"/>
                  </a:lnTo>
                  <a:lnTo>
                    <a:pt x="70031" y="1199420"/>
                  </a:lnTo>
                  <a:lnTo>
                    <a:pt x="70031" y="1208234"/>
                  </a:lnTo>
                  <a:lnTo>
                    <a:pt x="113689" y="1208234"/>
                  </a:lnTo>
                  <a:lnTo>
                    <a:pt x="113689" y="1208958"/>
                  </a:lnTo>
                  <a:lnTo>
                    <a:pt x="77168" y="1279904"/>
                  </a:lnTo>
                  <a:close/>
                  <a:moveTo>
                    <a:pt x="96738" y="1481597"/>
                  </a:moveTo>
                  <a:cubicBezTo>
                    <a:pt x="113465" y="1481597"/>
                    <a:pt x="125063" y="1472002"/>
                    <a:pt x="125063" y="1458275"/>
                  </a:cubicBezTo>
                  <a:cubicBezTo>
                    <a:pt x="125063" y="1448128"/>
                    <a:pt x="118428" y="1439817"/>
                    <a:pt x="108670" y="1437752"/>
                  </a:cubicBezTo>
                  <a:lnTo>
                    <a:pt x="108670" y="1436857"/>
                  </a:lnTo>
                  <a:cubicBezTo>
                    <a:pt x="116866" y="1434572"/>
                    <a:pt x="121829" y="1427709"/>
                    <a:pt x="121829" y="1418951"/>
                  </a:cubicBezTo>
                  <a:cubicBezTo>
                    <a:pt x="121829" y="1406405"/>
                    <a:pt x="111402" y="1397533"/>
                    <a:pt x="96738" y="1397533"/>
                  </a:cubicBezTo>
                  <a:cubicBezTo>
                    <a:pt x="82074" y="1397533"/>
                    <a:pt x="71592" y="1406405"/>
                    <a:pt x="71592" y="1418951"/>
                  </a:cubicBezTo>
                  <a:cubicBezTo>
                    <a:pt x="71592" y="1427709"/>
                    <a:pt x="76665" y="1434629"/>
                    <a:pt x="84750" y="1436857"/>
                  </a:cubicBezTo>
                  <a:lnTo>
                    <a:pt x="84750" y="1437752"/>
                  </a:lnTo>
                  <a:cubicBezTo>
                    <a:pt x="74826" y="1440151"/>
                    <a:pt x="68358" y="1448289"/>
                    <a:pt x="68358" y="1458275"/>
                  </a:cubicBezTo>
                  <a:cubicBezTo>
                    <a:pt x="68358" y="1472002"/>
                    <a:pt x="80011" y="1481597"/>
                    <a:pt x="96738" y="1481597"/>
                  </a:cubicBezTo>
                  <a:close/>
                  <a:moveTo>
                    <a:pt x="96738" y="1433516"/>
                  </a:moveTo>
                  <a:cubicBezTo>
                    <a:pt x="87427" y="1433516"/>
                    <a:pt x="81238" y="1428042"/>
                    <a:pt x="81238" y="1419789"/>
                  </a:cubicBezTo>
                  <a:cubicBezTo>
                    <a:pt x="81238" y="1411593"/>
                    <a:pt x="87427" y="1406129"/>
                    <a:pt x="96738" y="1406129"/>
                  </a:cubicBezTo>
                  <a:cubicBezTo>
                    <a:pt x="106049" y="1406129"/>
                    <a:pt x="112183" y="1411593"/>
                    <a:pt x="112183" y="1419789"/>
                  </a:cubicBezTo>
                  <a:cubicBezTo>
                    <a:pt x="112183" y="1428042"/>
                    <a:pt x="106049" y="1433516"/>
                    <a:pt x="96738" y="1433516"/>
                  </a:cubicBezTo>
                  <a:close/>
                  <a:moveTo>
                    <a:pt x="96738" y="1473058"/>
                  </a:moveTo>
                  <a:cubicBezTo>
                    <a:pt x="85810" y="1473058"/>
                    <a:pt x="78283" y="1466700"/>
                    <a:pt x="78283" y="1457495"/>
                  </a:cubicBezTo>
                  <a:cubicBezTo>
                    <a:pt x="78283" y="1448289"/>
                    <a:pt x="85810" y="1441931"/>
                    <a:pt x="96738" y="1441931"/>
                  </a:cubicBezTo>
                  <a:cubicBezTo>
                    <a:pt x="107667" y="1441931"/>
                    <a:pt x="115194" y="1448289"/>
                    <a:pt x="115194" y="1457495"/>
                  </a:cubicBezTo>
                  <a:cubicBezTo>
                    <a:pt x="115194" y="1466700"/>
                    <a:pt x="107667" y="1473058"/>
                    <a:pt x="96738" y="1473058"/>
                  </a:cubicBezTo>
                  <a:close/>
                  <a:moveTo>
                    <a:pt x="68971" y="1625051"/>
                  </a:moveTo>
                  <a:cubicBezTo>
                    <a:pt x="68971" y="1639778"/>
                    <a:pt x="79510" y="1650591"/>
                    <a:pt x="93895" y="1650591"/>
                  </a:cubicBezTo>
                  <a:cubicBezTo>
                    <a:pt x="98969" y="1650591"/>
                    <a:pt x="104655" y="1648193"/>
                    <a:pt x="107053" y="1644966"/>
                  </a:cubicBezTo>
                  <a:lnTo>
                    <a:pt x="107890" y="1645403"/>
                  </a:lnTo>
                  <a:cubicBezTo>
                    <a:pt x="107388" y="1646298"/>
                    <a:pt x="106997" y="1647022"/>
                    <a:pt x="105158" y="1649535"/>
                  </a:cubicBezTo>
                  <a:lnTo>
                    <a:pt x="83245" y="1679711"/>
                  </a:lnTo>
                  <a:lnTo>
                    <a:pt x="94508" y="1679711"/>
                  </a:lnTo>
                  <a:cubicBezTo>
                    <a:pt x="95121" y="1678873"/>
                    <a:pt x="111792" y="1655446"/>
                    <a:pt x="112517" y="1654218"/>
                  </a:cubicBezTo>
                  <a:cubicBezTo>
                    <a:pt x="120435" y="1642729"/>
                    <a:pt x="123669" y="1634199"/>
                    <a:pt x="123669" y="1625051"/>
                  </a:cubicBezTo>
                  <a:cubicBezTo>
                    <a:pt x="123669" y="1608983"/>
                    <a:pt x="112239" y="1597551"/>
                    <a:pt x="96348" y="1597551"/>
                  </a:cubicBezTo>
                  <a:cubicBezTo>
                    <a:pt x="80457" y="1597551"/>
                    <a:pt x="68971" y="1609097"/>
                    <a:pt x="68971" y="1625051"/>
                  </a:cubicBezTo>
                  <a:close/>
                  <a:moveTo>
                    <a:pt x="96292" y="1606308"/>
                  </a:moveTo>
                  <a:cubicBezTo>
                    <a:pt x="106440" y="1606308"/>
                    <a:pt x="114134" y="1614228"/>
                    <a:pt x="114134" y="1624547"/>
                  </a:cubicBezTo>
                  <a:cubicBezTo>
                    <a:pt x="114134" y="1634923"/>
                    <a:pt x="106440" y="1642843"/>
                    <a:pt x="96292" y="1642843"/>
                  </a:cubicBezTo>
                  <a:cubicBezTo>
                    <a:pt x="86200" y="1642843"/>
                    <a:pt x="78506" y="1634923"/>
                    <a:pt x="78506" y="1624547"/>
                  </a:cubicBezTo>
                  <a:cubicBezTo>
                    <a:pt x="78506" y="1614228"/>
                    <a:pt x="86200" y="1606308"/>
                    <a:pt x="96292" y="1606308"/>
                  </a:cubicBezTo>
                  <a:close/>
                  <a:moveTo>
                    <a:pt x="56259" y="1879614"/>
                  </a:moveTo>
                  <a:lnTo>
                    <a:pt x="56259" y="1870970"/>
                  </a:lnTo>
                  <a:lnTo>
                    <a:pt x="33621" y="1870970"/>
                  </a:lnTo>
                  <a:lnTo>
                    <a:pt x="33621" y="1799129"/>
                  </a:lnTo>
                  <a:lnTo>
                    <a:pt x="23975" y="1799129"/>
                  </a:lnTo>
                  <a:lnTo>
                    <a:pt x="0" y="1814693"/>
                  </a:lnTo>
                  <a:lnTo>
                    <a:pt x="0" y="1825174"/>
                  </a:lnTo>
                  <a:lnTo>
                    <a:pt x="23027" y="1810286"/>
                  </a:lnTo>
                  <a:lnTo>
                    <a:pt x="23920" y="1810286"/>
                  </a:lnTo>
                  <a:lnTo>
                    <a:pt x="23920" y="1870970"/>
                  </a:lnTo>
                  <a:lnTo>
                    <a:pt x="167" y="1870970"/>
                  </a:lnTo>
                  <a:lnTo>
                    <a:pt x="167" y="1879614"/>
                  </a:lnTo>
                  <a:lnTo>
                    <a:pt x="56259" y="1879614"/>
                  </a:lnTo>
                  <a:close/>
                  <a:moveTo>
                    <a:pt x="96515" y="1881451"/>
                  </a:moveTo>
                  <a:cubicBezTo>
                    <a:pt x="113968" y="1881451"/>
                    <a:pt x="123669" y="1866506"/>
                    <a:pt x="123669" y="1839395"/>
                  </a:cubicBezTo>
                  <a:cubicBezTo>
                    <a:pt x="123669" y="1812294"/>
                    <a:pt x="113968" y="1797339"/>
                    <a:pt x="96515" y="1797339"/>
                  </a:cubicBezTo>
                  <a:cubicBezTo>
                    <a:pt x="79007" y="1797339"/>
                    <a:pt x="69362" y="1812294"/>
                    <a:pt x="69362" y="1839395"/>
                  </a:cubicBezTo>
                  <a:cubicBezTo>
                    <a:pt x="69362" y="1866506"/>
                    <a:pt x="79007" y="1881451"/>
                    <a:pt x="96515" y="1881451"/>
                  </a:cubicBezTo>
                  <a:close/>
                  <a:moveTo>
                    <a:pt x="79120" y="1839395"/>
                  </a:moveTo>
                  <a:cubicBezTo>
                    <a:pt x="79120" y="1817539"/>
                    <a:pt x="85141" y="1806040"/>
                    <a:pt x="96515" y="1806040"/>
                  </a:cubicBezTo>
                  <a:cubicBezTo>
                    <a:pt x="104099" y="1806040"/>
                    <a:pt x="109339" y="1811180"/>
                    <a:pt x="111960" y="1821156"/>
                  </a:cubicBezTo>
                  <a:lnTo>
                    <a:pt x="79510" y="1848267"/>
                  </a:lnTo>
                  <a:cubicBezTo>
                    <a:pt x="79286" y="1845535"/>
                    <a:pt x="79120" y="1842575"/>
                    <a:pt x="79120" y="1839395"/>
                  </a:cubicBezTo>
                  <a:close/>
                  <a:moveTo>
                    <a:pt x="96515" y="1872750"/>
                  </a:moveTo>
                  <a:cubicBezTo>
                    <a:pt x="88932" y="1872750"/>
                    <a:pt x="83747" y="1867620"/>
                    <a:pt x="81126" y="1857748"/>
                  </a:cubicBezTo>
                  <a:lnTo>
                    <a:pt x="113465" y="1830419"/>
                  </a:lnTo>
                  <a:cubicBezTo>
                    <a:pt x="113744" y="1833208"/>
                    <a:pt x="113855" y="1836168"/>
                    <a:pt x="113855" y="1839395"/>
                  </a:cubicBezTo>
                  <a:cubicBezTo>
                    <a:pt x="113855" y="1861204"/>
                    <a:pt x="107890" y="1872750"/>
                    <a:pt x="96515" y="1872750"/>
                  </a:cubicBezTo>
                  <a:close/>
                  <a:moveTo>
                    <a:pt x="56259" y="2079517"/>
                  </a:moveTo>
                  <a:lnTo>
                    <a:pt x="56259" y="2070874"/>
                  </a:lnTo>
                  <a:lnTo>
                    <a:pt x="33621" y="2070874"/>
                  </a:lnTo>
                  <a:lnTo>
                    <a:pt x="33621" y="1999032"/>
                  </a:lnTo>
                  <a:lnTo>
                    <a:pt x="23975" y="1999032"/>
                  </a:lnTo>
                  <a:lnTo>
                    <a:pt x="0" y="2014596"/>
                  </a:lnTo>
                  <a:lnTo>
                    <a:pt x="0" y="2025077"/>
                  </a:lnTo>
                  <a:lnTo>
                    <a:pt x="23027" y="2010189"/>
                  </a:lnTo>
                  <a:lnTo>
                    <a:pt x="23920" y="2010189"/>
                  </a:lnTo>
                  <a:lnTo>
                    <a:pt x="23920" y="2070874"/>
                  </a:lnTo>
                  <a:lnTo>
                    <a:pt x="167" y="2070874"/>
                  </a:lnTo>
                  <a:lnTo>
                    <a:pt x="167" y="2079517"/>
                  </a:lnTo>
                  <a:lnTo>
                    <a:pt x="56259" y="2079517"/>
                  </a:lnTo>
                  <a:close/>
                  <a:moveTo>
                    <a:pt x="126847" y="2079517"/>
                  </a:moveTo>
                  <a:lnTo>
                    <a:pt x="126847" y="2070874"/>
                  </a:lnTo>
                  <a:lnTo>
                    <a:pt x="104210" y="2070874"/>
                  </a:lnTo>
                  <a:lnTo>
                    <a:pt x="104210" y="1999032"/>
                  </a:lnTo>
                  <a:lnTo>
                    <a:pt x="94564" y="1999032"/>
                  </a:lnTo>
                  <a:lnTo>
                    <a:pt x="70589" y="2014596"/>
                  </a:lnTo>
                  <a:lnTo>
                    <a:pt x="70589" y="2025077"/>
                  </a:lnTo>
                  <a:lnTo>
                    <a:pt x="93616" y="2010189"/>
                  </a:lnTo>
                  <a:lnTo>
                    <a:pt x="94508" y="2010189"/>
                  </a:lnTo>
                  <a:lnTo>
                    <a:pt x="94508" y="2070874"/>
                  </a:lnTo>
                  <a:lnTo>
                    <a:pt x="70755" y="2070874"/>
                  </a:lnTo>
                  <a:lnTo>
                    <a:pt x="70755" y="2079517"/>
                  </a:lnTo>
                  <a:lnTo>
                    <a:pt x="126847" y="2079517"/>
                  </a:lnTo>
                  <a:close/>
                  <a:moveTo>
                    <a:pt x="56259" y="2279420"/>
                  </a:moveTo>
                  <a:lnTo>
                    <a:pt x="56259" y="2270777"/>
                  </a:lnTo>
                  <a:lnTo>
                    <a:pt x="33621" y="2270777"/>
                  </a:lnTo>
                  <a:lnTo>
                    <a:pt x="33621" y="2198935"/>
                  </a:lnTo>
                  <a:lnTo>
                    <a:pt x="23975" y="2198935"/>
                  </a:lnTo>
                  <a:lnTo>
                    <a:pt x="0" y="2214499"/>
                  </a:lnTo>
                  <a:lnTo>
                    <a:pt x="0" y="2224980"/>
                  </a:lnTo>
                  <a:lnTo>
                    <a:pt x="23027" y="2210092"/>
                  </a:lnTo>
                  <a:lnTo>
                    <a:pt x="23920" y="2210092"/>
                  </a:lnTo>
                  <a:lnTo>
                    <a:pt x="23920" y="2270777"/>
                  </a:lnTo>
                  <a:lnTo>
                    <a:pt x="167" y="2270777"/>
                  </a:lnTo>
                  <a:lnTo>
                    <a:pt x="167" y="2279420"/>
                  </a:lnTo>
                  <a:lnTo>
                    <a:pt x="56259" y="2279420"/>
                  </a:lnTo>
                  <a:close/>
                  <a:moveTo>
                    <a:pt x="70811" y="2221582"/>
                  </a:moveTo>
                  <a:lnTo>
                    <a:pt x="70811" y="2221915"/>
                  </a:lnTo>
                  <a:lnTo>
                    <a:pt x="80290" y="2221915"/>
                  </a:lnTo>
                  <a:lnTo>
                    <a:pt x="80290" y="2221582"/>
                  </a:lnTo>
                  <a:cubicBezTo>
                    <a:pt x="80290" y="2212100"/>
                    <a:pt x="86423" y="2205903"/>
                    <a:pt x="95679" y="2205903"/>
                  </a:cubicBezTo>
                  <a:cubicBezTo>
                    <a:pt x="105046" y="2205903"/>
                    <a:pt x="111123" y="2211596"/>
                    <a:pt x="111123" y="2220239"/>
                  </a:cubicBezTo>
                  <a:cubicBezTo>
                    <a:pt x="111123" y="2226598"/>
                    <a:pt x="108670" y="2230891"/>
                    <a:pt x="98467" y="2242333"/>
                  </a:cubicBezTo>
                  <a:lnTo>
                    <a:pt x="71258" y="2272614"/>
                  </a:lnTo>
                  <a:lnTo>
                    <a:pt x="71258" y="2279420"/>
                  </a:lnTo>
                  <a:lnTo>
                    <a:pt x="122164" y="2279420"/>
                  </a:lnTo>
                  <a:lnTo>
                    <a:pt x="122164" y="2270491"/>
                  </a:lnTo>
                  <a:lnTo>
                    <a:pt x="85308" y="2270491"/>
                  </a:lnTo>
                  <a:lnTo>
                    <a:pt x="85308" y="2269549"/>
                  </a:lnTo>
                  <a:lnTo>
                    <a:pt x="104265" y="2248911"/>
                  </a:lnTo>
                  <a:cubicBezTo>
                    <a:pt x="117090" y="2234908"/>
                    <a:pt x="120881" y="2228216"/>
                    <a:pt x="120881" y="2219849"/>
                  </a:cubicBezTo>
                  <a:cubicBezTo>
                    <a:pt x="120881" y="2206408"/>
                    <a:pt x="110733" y="2197260"/>
                    <a:pt x="95958" y="2197260"/>
                  </a:cubicBezTo>
                  <a:cubicBezTo>
                    <a:pt x="81294" y="2197260"/>
                    <a:pt x="70811" y="2207417"/>
                    <a:pt x="70811" y="2221582"/>
                  </a:cubicBezTo>
                  <a:close/>
                  <a:moveTo>
                    <a:pt x="56259" y="2479323"/>
                  </a:moveTo>
                  <a:lnTo>
                    <a:pt x="56259" y="2470680"/>
                  </a:lnTo>
                  <a:lnTo>
                    <a:pt x="33621" y="2470680"/>
                  </a:lnTo>
                  <a:lnTo>
                    <a:pt x="33621" y="2398839"/>
                  </a:lnTo>
                  <a:lnTo>
                    <a:pt x="23975" y="2398839"/>
                  </a:lnTo>
                  <a:lnTo>
                    <a:pt x="0" y="2414402"/>
                  </a:lnTo>
                  <a:lnTo>
                    <a:pt x="0" y="2424883"/>
                  </a:lnTo>
                  <a:lnTo>
                    <a:pt x="23027" y="2409995"/>
                  </a:lnTo>
                  <a:lnTo>
                    <a:pt x="23920" y="2409995"/>
                  </a:lnTo>
                  <a:lnTo>
                    <a:pt x="23920" y="2470680"/>
                  </a:lnTo>
                  <a:lnTo>
                    <a:pt x="167" y="2470680"/>
                  </a:lnTo>
                  <a:lnTo>
                    <a:pt x="167" y="2479323"/>
                  </a:lnTo>
                  <a:lnTo>
                    <a:pt x="56259" y="2479323"/>
                  </a:lnTo>
                  <a:close/>
                  <a:moveTo>
                    <a:pt x="86647" y="2442008"/>
                  </a:moveTo>
                  <a:lnTo>
                    <a:pt x="95847" y="2442008"/>
                  </a:lnTo>
                  <a:cubicBezTo>
                    <a:pt x="106997" y="2442008"/>
                    <a:pt x="114079" y="2447976"/>
                    <a:pt x="114079" y="2457343"/>
                  </a:cubicBezTo>
                  <a:cubicBezTo>
                    <a:pt x="114079" y="2466434"/>
                    <a:pt x="107221" y="2472127"/>
                    <a:pt x="96181" y="2472127"/>
                  </a:cubicBezTo>
                  <a:cubicBezTo>
                    <a:pt x="86144" y="2472127"/>
                    <a:pt x="79007" y="2466548"/>
                    <a:pt x="78116" y="2457962"/>
                  </a:cubicBezTo>
                  <a:lnTo>
                    <a:pt x="68804" y="2457962"/>
                  </a:lnTo>
                  <a:cubicBezTo>
                    <a:pt x="69529" y="2471851"/>
                    <a:pt x="80569" y="2480999"/>
                    <a:pt x="96459" y="2480999"/>
                  </a:cubicBezTo>
                  <a:cubicBezTo>
                    <a:pt x="112517" y="2480999"/>
                    <a:pt x="124003" y="2471232"/>
                    <a:pt x="124003" y="2457572"/>
                  </a:cubicBezTo>
                  <a:cubicBezTo>
                    <a:pt x="124003" y="2446587"/>
                    <a:pt x="117647" y="2439057"/>
                    <a:pt x="106942" y="2437658"/>
                  </a:cubicBezTo>
                  <a:lnTo>
                    <a:pt x="106942" y="2436763"/>
                  </a:lnTo>
                  <a:cubicBezTo>
                    <a:pt x="115584" y="2434650"/>
                    <a:pt x="120658" y="2427729"/>
                    <a:pt x="120658" y="2418029"/>
                  </a:cubicBezTo>
                  <a:cubicBezTo>
                    <a:pt x="120658" y="2405807"/>
                    <a:pt x="110399" y="2397163"/>
                    <a:pt x="96013" y="2397163"/>
                  </a:cubicBezTo>
                  <a:cubicBezTo>
                    <a:pt x="81126" y="2397163"/>
                    <a:pt x="71313" y="2405807"/>
                    <a:pt x="70365" y="2419752"/>
                  </a:cubicBezTo>
                  <a:lnTo>
                    <a:pt x="79789" y="2419752"/>
                  </a:lnTo>
                  <a:cubicBezTo>
                    <a:pt x="80569" y="2411109"/>
                    <a:pt x="86590" y="2405807"/>
                    <a:pt x="95623" y="2405807"/>
                  </a:cubicBezTo>
                  <a:cubicBezTo>
                    <a:pt x="104712" y="2405807"/>
                    <a:pt x="110733" y="2411223"/>
                    <a:pt x="110733" y="2419419"/>
                  </a:cubicBezTo>
                  <a:cubicBezTo>
                    <a:pt x="110733" y="2427843"/>
                    <a:pt x="104433" y="2433755"/>
                    <a:pt x="95400" y="2433755"/>
                  </a:cubicBezTo>
                  <a:lnTo>
                    <a:pt x="86647" y="2433755"/>
                  </a:lnTo>
                  <a:lnTo>
                    <a:pt x="86647" y="2442008"/>
                  </a:lnTo>
                  <a:close/>
                  <a:moveTo>
                    <a:pt x="56259" y="2679226"/>
                  </a:moveTo>
                  <a:lnTo>
                    <a:pt x="56259" y="2670583"/>
                  </a:lnTo>
                  <a:lnTo>
                    <a:pt x="33621" y="2670583"/>
                  </a:lnTo>
                  <a:lnTo>
                    <a:pt x="33621" y="2598742"/>
                  </a:lnTo>
                  <a:lnTo>
                    <a:pt x="23975" y="2598742"/>
                  </a:lnTo>
                  <a:lnTo>
                    <a:pt x="0" y="2614305"/>
                  </a:lnTo>
                  <a:lnTo>
                    <a:pt x="0" y="2624786"/>
                  </a:lnTo>
                  <a:lnTo>
                    <a:pt x="23027" y="2609898"/>
                  </a:lnTo>
                  <a:lnTo>
                    <a:pt x="23920" y="2609898"/>
                  </a:lnTo>
                  <a:lnTo>
                    <a:pt x="23920" y="2670583"/>
                  </a:lnTo>
                  <a:lnTo>
                    <a:pt x="167" y="2670583"/>
                  </a:lnTo>
                  <a:lnTo>
                    <a:pt x="167" y="2679226"/>
                  </a:lnTo>
                  <a:lnTo>
                    <a:pt x="56259" y="2679226"/>
                  </a:lnTo>
                  <a:close/>
                  <a:moveTo>
                    <a:pt x="105882" y="2679226"/>
                  </a:moveTo>
                  <a:lnTo>
                    <a:pt x="114859" y="2679226"/>
                  </a:lnTo>
                  <a:lnTo>
                    <a:pt x="114859" y="2662216"/>
                  </a:lnTo>
                  <a:lnTo>
                    <a:pt x="127181" y="2662216"/>
                  </a:lnTo>
                  <a:lnTo>
                    <a:pt x="127181" y="2653572"/>
                  </a:lnTo>
                  <a:lnTo>
                    <a:pt x="114915" y="2653572"/>
                  </a:lnTo>
                  <a:lnTo>
                    <a:pt x="114915" y="2630698"/>
                  </a:lnTo>
                  <a:lnTo>
                    <a:pt x="105994" y="2630698"/>
                  </a:lnTo>
                  <a:lnTo>
                    <a:pt x="105994" y="2653677"/>
                  </a:lnTo>
                  <a:lnTo>
                    <a:pt x="79621" y="2653677"/>
                  </a:lnTo>
                  <a:lnTo>
                    <a:pt x="79621" y="2652953"/>
                  </a:lnTo>
                  <a:lnTo>
                    <a:pt x="106552" y="2598742"/>
                  </a:lnTo>
                  <a:lnTo>
                    <a:pt x="96515" y="2598742"/>
                  </a:lnTo>
                  <a:lnTo>
                    <a:pt x="69195" y="2654238"/>
                  </a:lnTo>
                  <a:lnTo>
                    <a:pt x="69195" y="2662216"/>
                  </a:lnTo>
                  <a:lnTo>
                    <a:pt x="105882" y="2662216"/>
                  </a:lnTo>
                  <a:lnTo>
                    <a:pt x="105882" y="2679226"/>
                  </a:lnTo>
                  <a:close/>
                  <a:moveTo>
                    <a:pt x="56259" y="2879129"/>
                  </a:moveTo>
                  <a:lnTo>
                    <a:pt x="56259" y="2870486"/>
                  </a:lnTo>
                  <a:lnTo>
                    <a:pt x="33621" y="2870486"/>
                  </a:lnTo>
                  <a:lnTo>
                    <a:pt x="33621" y="2798645"/>
                  </a:lnTo>
                  <a:lnTo>
                    <a:pt x="23975" y="2798645"/>
                  </a:lnTo>
                  <a:lnTo>
                    <a:pt x="0" y="2814208"/>
                  </a:lnTo>
                  <a:lnTo>
                    <a:pt x="0" y="2824689"/>
                  </a:lnTo>
                  <a:lnTo>
                    <a:pt x="23027" y="2809801"/>
                  </a:lnTo>
                  <a:lnTo>
                    <a:pt x="23920" y="2809801"/>
                  </a:lnTo>
                  <a:lnTo>
                    <a:pt x="23920" y="2870486"/>
                  </a:lnTo>
                  <a:lnTo>
                    <a:pt x="167" y="2870486"/>
                  </a:lnTo>
                  <a:lnTo>
                    <a:pt x="167" y="2879129"/>
                  </a:lnTo>
                  <a:lnTo>
                    <a:pt x="56259" y="2879129"/>
                  </a:lnTo>
                  <a:close/>
                  <a:moveTo>
                    <a:pt x="95790" y="2880748"/>
                  </a:moveTo>
                  <a:cubicBezTo>
                    <a:pt x="112127" y="2880748"/>
                    <a:pt x="123223" y="2869705"/>
                    <a:pt x="123223" y="2853418"/>
                  </a:cubicBezTo>
                  <a:cubicBezTo>
                    <a:pt x="123223" y="2837578"/>
                    <a:pt x="112852" y="2826479"/>
                    <a:pt x="97965" y="2826479"/>
                  </a:cubicBezTo>
                  <a:cubicBezTo>
                    <a:pt x="90884" y="2826479"/>
                    <a:pt x="85141" y="2828982"/>
                    <a:pt x="81182" y="2833780"/>
                  </a:cubicBezTo>
                  <a:lnTo>
                    <a:pt x="80290" y="2833780"/>
                  </a:lnTo>
                  <a:lnTo>
                    <a:pt x="82521" y="2807516"/>
                  </a:lnTo>
                  <a:lnTo>
                    <a:pt x="118763" y="2807516"/>
                  </a:lnTo>
                  <a:lnTo>
                    <a:pt x="118763" y="2798645"/>
                  </a:lnTo>
                  <a:lnTo>
                    <a:pt x="74770" y="2798645"/>
                  </a:lnTo>
                  <a:lnTo>
                    <a:pt x="70700" y="2844099"/>
                  </a:lnTo>
                  <a:lnTo>
                    <a:pt x="80011" y="2844099"/>
                  </a:lnTo>
                  <a:cubicBezTo>
                    <a:pt x="83189" y="2838416"/>
                    <a:pt x="89155" y="2835122"/>
                    <a:pt x="96348" y="2835122"/>
                  </a:cubicBezTo>
                  <a:cubicBezTo>
                    <a:pt x="106663" y="2835122"/>
                    <a:pt x="113633" y="2842595"/>
                    <a:pt x="113633" y="2853637"/>
                  </a:cubicBezTo>
                  <a:cubicBezTo>
                    <a:pt x="113633" y="2864575"/>
                    <a:pt x="106718" y="2871876"/>
                    <a:pt x="96348" y="2871876"/>
                  </a:cubicBezTo>
                  <a:cubicBezTo>
                    <a:pt x="86925" y="2871876"/>
                    <a:pt x="79732" y="2866079"/>
                    <a:pt x="78841" y="2857654"/>
                  </a:cubicBezTo>
                  <a:lnTo>
                    <a:pt x="69362" y="2857654"/>
                  </a:lnTo>
                  <a:cubicBezTo>
                    <a:pt x="70197" y="2871485"/>
                    <a:pt x="80792" y="2880748"/>
                    <a:pt x="95790" y="2880748"/>
                  </a:cubicBezTo>
                  <a:close/>
                  <a:moveTo>
                    <a:pt x="56259" y="3079033"/>
                  </a:moveTo>
                  <a:lnTo>
                    <a:pt x="56259" y="3070389"/>
                  </a:lnTo>
                  <a:lnTo>
                    <a:pt x="33621" y="3070389"/>
                  </a:lnTo>
                  <a:lnTo>
                    <a:pt x="33621" y="2998548"/>
                  </a:lnTo>
                  <a:lnTo>
                    <a:pt x="23975" y="2998548"/>
                  </a:lnTo>
                  <a:lnTo>
                    <a:pt x="0" y="3014112"/>
                  </a:lnTo>
                  <a:lnTo>
                    <a:pt x="0" y="3024592"/>
                  </a:lnTo>
                  <a:lnTo>
                    <a:pt x="23027" y="3009704"/>
                  </a:lnTo>
                  <a:lnTo>
                    <a:pt x="23920" y="3009704"/>
                  </a:lnTo>
                  <a:lnTo>
                    <a:pt x="23920" y="3070389"/>
                  </a:lnTo>
                  <a:lnTo>
                    <a:pt x="167" y="3070389"/>
                  </a:lnTo>
                  <a:lnTo>
                    <a:pt x="167" y="3079033"/>
                  </a:lnTo>
                  <a:lnTo>
                    <a:pt x="56259" y="3079033"/>
                  </a:lnTo>
                  <a:close/>
                  <a:moveTo>
                    <a:pt x="124059" y="3053207"/>
                  </a:moveTo>
                  <a:cubicBezTo>
                    <a:pt x="124059" y="3038538"/>
                    <a:pt x="113465" y="3027667"/>
                    <a:pt x="99136" y="3027667"/>
                  </a:cubicBezTo>
                  <a:cubicBezTo>
                    <a:pt x="94006" y="3027667"/>
                    <a:pt x="88207" y="3030056"/>
                    <a:pt x="85810" y="3033293"/>
                  </a:cubicBezTo>
                  <a:lnTo>
                    <a:pt x="84974" y="3032845"/>
                  </a:lnTo>
                  <a:cubicBezTo>
                    <a:pt x="85364" y="3031960"/>
                    <a:pt x="85141" y="3032179"/>
                    <a:pt x="87594" y="3028724"/>
                  </a:cubicBezTo>
                  <a:lnTo>
                    <a:pt x="109563" y="2998548"/>
                  </a:lnTo>
                  <a:lnTo>
                    <a:pt x="98244" y="2998548"/>
                  </a:lnTo>
                  <a:cubicBezTo>
                    <a:pt x="97686" y="2999385"/>
                    <a:pt x="80959" y="3022812"/>
                    <a:pt x="80234" y="3024040"/>
                  </a:cubicBezTo>
                  <a:cubicBezTo>
                    <a:pt x="72539" y="3035244"/>
                    <a:pt x="69362" y="3043783"/>
                    <a:pt x="69362" y="3053207"/>
                  </a:cubicBezTo>
                  <a:cubicBezTo>
                    <a:pt x="69362" y="3069218"/>
                    <a:pt x="80792" y="3080708"/>
                    <a:pt x="96627" y="3080708"/>
                  </a:cubicBezTo>
                  <a:cubicBezTo>
                    <a:pt x="112573" y="3080708"/>
                    <a:pt x="124059" y="3069161"/>
                    <a:pt x="124059" y="3053207"/>
                  </a:cubicBezTo>
                  <a:close/>
                  <a:moveTo>
                    <a:pt x="96683" y="3071950"/>
                  </a:moveTo>
                  <a:cubicBezTo>
                    <a:pt x="86590" y="3071950"/>
                    <a:pt x="78896" y="3064030"/>
                    <a:pt x="78896" y="3053711"/>
                  </a:cubicBezTo>
                  <a:cubicBezTo>
                    <a:pt x="78896" y="3043336"/>
                    <a:pt x="86590" y="3035416"/>
                    <a:pt x="96683" y="3035416"/>
                  </a:cubicBezTo>
                  <a:cubicBezTo>
                    <a:pt x="106831" y="3035416"/>
                    <a:pt x="114525" y="3043336"/>
                    <a:pt x="114525" y="3053711"/>
                  </a:cubicBezTo>
                  <a:cubicBezTo>
                    <a:pt x="114525" y="3064030"/>
                    <a:pt x="106831" y="3071950"/>
                    <a:pt x="96683" y="3071950"/>
                  </a:cubicBezTo>
                  <a:close/>
                </a:path>
              </a:pathLst>
            </a:custGeom>
            <a:solidFill>
              <a:srgbClr val="586069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2"/>
            <p:cNvSpPr/>
            <p:nvPr/>
          </p:nvSpPr>
          <p:spPr>
            <a:xfrm>
              <a:off x="5262233" y="3483799"/>
              <a:ext cx="263674" cy="262651"/>
            </a:xfrm>
            <a:custGeom>
              <a:avLst/>
              <a:gdLst/>
              <a:ahLst/>
              <a:cxnLst/>
              <a:rect l="l" t="t" r="r" b="b"/>
              <a:pathLst>
                <a:path w="263674" h="262651" extrusionOk="0">
                  <a:moveTo>
                    <a:pt x="1446" y="61633"/>
                  </a:moveTo>
                  <a:lnTo>
                    <a:pt x="10934" y="61633"/>
                  </a:lnTo>
                  <a:lnTo>
                    <a:pt x="10934" y="25992"/>
                  </a:lnTo>
                  <a:cubicBezTo>
                    <a:pt x="10934" y="15673"/>
                    <a:pt x="17623" y="8702"/>
                    <a:pt x="27596" y="8702"/>
                  </a:cubicBezTo>
                  <a:cubicBezTo>
                    <a:pt x="37026" y="8702"/>
                    <a:pt x="41480" y="13832"/>
                    <a:pt x="41480" y="24765"/>
                  </a:cubicBezTo>
                  <a:lnTo>
                    <a:pt x="41480" y="61633"/>
                  </a:lnTo>
                  <a:lnTo>
                    <a:pt x="50967" y="61633"/>
                  </a:lnTo>
                  <a:lnTo>
                    <a:pt x="50967" y="22366"/>
                  </a:lnTo>
                  <a:cubicBezTo>
                    <a:pt x="50967" y="7865"/>
                    <a:pt x="43830" y="0"/>
                    <a:pt x="30670" y="0"/>
                  </a:cubicBezTo>
                  <a:cubicBezTo>
                    <a:pt x="21468" y="0"/>
                    <a:pt x="14550" y="4239"/>
                    <a:pt x="11324" y="11769"/>
                  </a:cubicBezTo>
                  <a:lnTo>
                    <a:pt x="10534" y="11769"/>
                  </a:lnTo>
                  <a:lnTo>
                    <a:pt x="10534" y="1116"/>
                  </a:lnTo>
                  <a:lnTo>
                    <a:pt x="1446" y="1116"/>
                  </a:lnTo>
                  <a:lnTo>
                    <a:pt x="1446" y="61633"/>
                  </a:lnTo>
                  <a:close/>
                  <a:moveTo>
                    <a:pt x="90658" y="62692"/>
                  </a:moveTo>
                  <a:cubicBezTo>
                    <a:pt x="99469" y="62692"/>
                    <a:pt x="106054" y="59068"/>
                    <a:pt x="108947" y="52597"/>
                  </a:cubicBezTo>
                  <a:lnTo>
                    <a:pt x="109899" y="52597"/>
                  </a:lnTo>
                  <a:lnTo>
                    <a:pt x="109899" y="61689"/>
                  </a:lnTo>
                  <a:lnTo>
                    <a:pt x="118929" y="61689"/>
                  </a:lnTo>
                  <a:lnTo>
                    <a:pt x="118929" y="20246"/>
                  </a:lnTo>
                  <a:cubicBezTo>
                    <a:pt x="118929" y="7641"/>
                    <a:pt x="110793" y="390"/>
                    <a:pt x="96576" y="390"/>
                  </a:cubicBezTo>
                  <a:cubicBezTo>
                    <a:pt x="84196" y="390"/>
                    <a:pt x="74823" y="7028"/>
                    <a:pt x="73710" y="16733"/>
                  </a:cubicBezTo>
                  <a:lnTo>
                    <a:pt x="83026" y="16733"/>
                  </a:lnTo>
                  <a:cubicBezTo>
                    <a:pt x="84586" y="11546"/>
                    <a:pt x="89487" y="8589"/>
                    <a:pt x="96462" y="8589"/>
                  </a:cubicBezTo>
                  <a:cubicBezTo>
                    <a:pt x="104884" y="8589"/>
                    <a:pt x="109508" y="12773"/>
                    <a:pt x="109508" y="20359"/>
                  </a:cubicBezTo>
                  <a:lnTo>
                    <a:pt x="109508" y="25825"/>
                  </a:lnTo>
                  <a:lnTo>
                    <a:pt x="92894" y="26661"/>
                  </a:lnTo>
                  <a:cubicBezTo>
                    <a:pt x="79124" y="27386"/>
                    <a:pt x="71426" y="33745"/>
                    <a:pt x="71426" y="44454"/>
                  </a:cubicBezTo>
                  <a:cubicBezTo>
                    <a:pt x="71426" y="55442"/>
                    <a:pt x="79124" y="62692"/>
                    <a:pt x="90658" y="62692"/>
                  </a:cubicBezTo>
                  <a:close/>
                  <a:moveTo>
                    <a:pt x="93398" y="54382"/>
                  </a:moveTo>
                  <a:cubicBezTo>
                    <a:pt x="85757" y="54382"/>
                    <a:pt x="81018" y="50477"/>
                    <a:pt x="81018" y="44120"/>
                  </a:cubicBezTo>
                  <a:cubicBezTo>
                    <a:pt x="81018" y="37816"/>
                    <a:pt x="85481" y="34191"/>
                    <a:pt x="93950" y="33801"/>
                  </a:cubicBezTo>
                  <a:lnTo>
                    <a:pt x="109508" y="33075"/>
                  </a:lnTo>
                  <a:lnTo>
                    <a:pt x="109508" y="40215"/>
                  </a:lnTo>
                  <a:cubicBezTo>
                    <a:pt x="109508" y="48302"/>
                    <a:pt x="102533" y="54382"/>
                    <a:pt x="93398" y="54382"/>
                  </a:cubicBezTo>
                  <a:close/>
                  <a:moveTo>
                    <a:pt x="196540" y="17068"/>
                  </a:moveTo>
                  <a:cubicBezTo>
                    <a:pt x="196540" y="5856"/>
                    <a:pt x="192134" y="0"/>
                    <a:pt x="183722" y="0"/>
                  </a:cubicBezTo>
                  <a:cubicBezTo>
                    <a:pt x="177642" y="0"/>
                    <a:pt x="172789" y="3681"/>
                    <a:pt x="171228" y="9482"/>
                  </a:cubicBezTo>
                  <a:lnTo>
                    <a:pt x="170229" y="9482"/>
                  </a:lnTo>
                  <a:cubicBezTo>
                    <a:pt x="168944" y="3514"/>
                    <a:pt x="164929" y="0"/>
                    <a:pt x="159238" y="0"/>
                  </a:cubicBezTo>
                  <a:cubicBezTo>
                    <a:pt x="153557" y="0"/>
                    <a:pt x="149208" y="3570"/>
                    <a:pt x="147705" y="9650"/>
                  </a:cubicBezTo>
                  <a:lnTo>
                    <a:pt x="146696" y="9650"/>
                  </a:lnTo>
                  <a:lnTo>
                    <a:pt x="146696" y="1116"/>
                  </a:lnTo>
                  <a:lnTo>
                    <a:pt x="138218" y="1116"/>
                  </a:lnTo>
                  <a:lnTo>
                    <a:pt x="138218" y="61633"/>
                  </a:lnTo>
                  <a:lnTo>
                    <a:pt x="146753" y="61633"/>
                  </a:lnTo>
                  <a:lnTo>
                    <a:pt x="146753" y="20804"/>
                  </a:lnTo>
                  <a:cubicBezTo>
                    <a:pt x="146753" y="13275"/>
                    <a:pt x="150103" y="8645"/>
                    <a:pt x="155451" y="8645"/>
                  </a:cubicBezTo>
                  <a:cubicBezTo>
                    <a:pt x="160580" y="8645"/>
                    <a:pt x="163254" y="12494"/>
                    <a:pt x="163254" y="19801"/>
                  </a:cubicBezTo>
                  <a:lnTo>
                    <a:pt x="163254" y="61633"/>
                  </a:lnTo>
                  <a:lnTo>
                    <a:pt x="171733" y="61633"/>
                  </a:lnTo>
                  <a:lnTo>
                    <a:pt x="171733" y="20804"/>
                  </a:lnTo>
                  <a:cubicBezTo>
                    <a:pt x="171733" y="13275"/>
                    <a:pt x="174968" y="8645"/>
                    <a:pt x="180259" y="8645"/>
                  </a:cubicBezTo>
                  <a:cubicBezTo>
                    <a:pt x="185340" y="8645"/>
                    <a:pt x="188014" y="12494"/>
                    <a:pt x="188014" y="19856"/>
                  </a:cubicBezTo>
                  <a:lnTo>
                    <a:pt x="188014" y="61633"/>
                  </a:lnTo>
                  <a:lnTo>
                    <a:pt x="196540" y="61633"/>
                  </a:lnTo>
                  <a:lnTo>
                    <a:pt x="196540" y="17068"/>
                  </a:lnTo>
                  <a:close/>
                  <a:moveTo>
                    <a:pt x="254311" y="46016"/>
                  </a:moveTo>
                  <a:cubicBezTo>
                    <a:pt x="252636" y="51314"/>
                    <a:pt x="247003" y="54550"/>
                    <a:pt x="239362" y="54550"/>
                  </a:cubicBezTo>
                  <a:cubicBezTo>
                    <a:pt x="229046" y="54550"/>
                    <a:pt x="222471" y="47410"/>
                    <a:pt x="222471" y="36310"/>
                  </a:cubicBezTo>
                  <a:lnTo>
                    <a:pt x="222471" y="33856"/>
                  </a:lnTo>
                  <a:lnTo>
                    <a:pt x="263675" y="33856"/>
                  </a:lnTo>
                  <a:lnTo>
                    <a:pt x="263675" y="27944"/>
                  </a:lnTo>
                  <a:cubicBezTo>
                    <a:pt x="263675" y="10430"/>
                    <a:pt x="254416" y="0"/>
                    <a:pt x="238696" y="0"/>
                  </a:cubicBezTo>
                  <a:cubicBezTo>
                    <a:pt x="223308" y="0"/>
                    <a:pt x="213108" y="10486"/>
                    <a:pt x="213108" y="26438"/>
                  </a:cubicBezTo>
                  <a:lnTo>
                    <a:pt x="213108" y="35529"/>
                  </a:lnTo>
                  <a:cubicBezTo>
                    <a:pt x="213108" y="52765"/>
                    <a:pt x="222747" y="62749"/>
                    <a:pt x="239362" y="62749"/>
                  </a:cubicBezTo>
                  <a:cubicBezTo>
                    <a:pt x="252075" y="62749"/>
                    <a:pt x="261667" y="56000"/>
                    <a:pt x="263503" y="46016"/>
                  </a:cubicBezTo>
                  <a:lnTo>
                    <a:pt x="254311" y="46016"/>
                  </a:lnTo>
                  <a:close/>
                  <a:moveTo>
                    <a:pt x="238639" y="8144"/>
                  </a:moveTo>
                  <a:cubicBezTo>
                    <a:pt x="248402" y="8144"/>
                    <a:pt x="254311" y="15116"/>
                    <a:pt x="254311" y="26661"/>
                  </a:cubicBezTo>
                  <a:lnTo>
                    <a:pt x="222471" y="26661"/>
                  </a:lnTo>
                  <a:cubicBezTo>
                    <a:pt x="222471" y="15059"/>
                    <a:pt x="228552" y="8144"/>
                    <a:pt x="238639" y="8144"/>
                  </a:cubicBezTo>
                  <a:close/>
                  <a:moveTo>
                    <a:pt x="26207" y="262652"/>
                  </a:moveTo>
                  <a:cubicBezTo>
                    <a:pt x="42212" y="262652"/>
                    <a:pt x="52413" y="252222"/>
                    <a:pt x="52413" y="235879"/>
                  </a:cubicBezTo>
                  <a:lnTo>
                    <a:pt x="52413" y="226732"/>
                  </a:lnTo>
                  <a:cubicBezTo>
                    <a:pt x="52413" y="210389"/>
                    <a:pt x="42212" y="199958"/>
                    <a:pt x="26207" y="199958"/>
                  </a:cubicBezTo>
                  <a:cubicBezTo>
                    <a:pt x="10201" y="199958"/>
                    <a:pt x="0" y="210389"/>
                    <a:pt x="0" y="226732"/>
                  </a:cubicBezTo>
                  <a:lnTo>
                    <a:pt x="0" y="235879"/>
                  </a:lnTo>
                  <a:cubicBezTo>
                    <a:pt x="0" y="252222"/>
                    <a:pt x="10201" y="262652"/>
                    <a:pt x="26207" y="262652"/>
                  </a:cubicBezTo>
                  <a:close/>
                  <a:moveTo>
                    <a:pt x="26207" y="208326"/>
                  </a:moveTo>
                  <a:cubicBezTo>
                    <a:pt x="36579" y="208326"/>
                    <a:pt x="43050" y="215688"/>
                    <a:pt x="43050" y="227568"/>
                  </a:cubicBezTo>
                  <a:lnTo>
                    <a:pt x="43050" y="234986"/>
                  </a:lnTo>
                  <a:cubicBezTo>
                    <a:pt x="43050" y="246922"/>
                    <a:pt x="36579" y="254229"/>
                    <a:pt x="26207" y="254229"/>
                  </a:cubicBezTo>
                  <a:cubicBezTo>
                    <a:pt x="15834" y="254229"/>
                    <a:pt x="9364" y="246922"/>
                    <a:pt x="9364" y="234986"/>
                  </a:cubicBezTo>
                  <a:lnTo>
                    <a:pt x="9364" y="227568"/>
                  </a:lnTo>
                  <a:cubicBezTo>
                    <a:pt x="9364" y="215688"/>
                    <a:pt x="15834" y="208326"/>
                    <a:pt x="26207" y="208326"/>
                  </a:cubicBezTo>
                  <a:close/>
                  <a:moveTo>
                    <a:pt x="72035" y="261536"/>
                  </a:moveTo>
                  <a:lnTo>
                    <a:pt x="81513" y="261536"/>
                  </a:lnTo>
                  <a:lnTo>
                    <a:pt x="81513" y="225895"/>
                  </a:lnTo>
                  <a:cubicBezTo>
                    <a:pt x="81513" y="215576"/>
                    <a:pt x="88212" y="208605"/>
                    <a:pt x="98185" y="208605"/>
                  </a:cubicBezTo>
                  <a:cubicBezTo>
                    <a:pt x="107615" y="208605"/>
                    <a:pt x="112068" y="213735"/>
                    <a:pt x="112068" y="224668"/>
                  </a:cubicBezTo>
                  <a:lnTo>
                    <a:pt x="112068" y="261536"/>
                  </a:lnTo>
                  <a:lnTo>
                    <a:pt x="121555" y="261536"/>
                  </a:lnTo>
                  <a:lnTo>
                    <a:pt x="121555" y="222269"/>
                  </a:lnTo>
                  <a:cubicBezTo>
                    <a:pt x="121555" y="207768"/>
                    <a:pt x="114419" y="199903"/>
                    <a:pt x="101258" y="199903"/>
                  </a:cubicBezTo>
                  <a:cubicBezTo>
                    <a:pt x="92056" y="199903"/>
                    <a:pt x="85138" y="204142"/>
                    <a:pt x="81903" y="211672"/>
                  </a:cubicBezTo>
                  <a:lnTo>
                    <a:pt x="81123" y="211672"/>
                  </a:lnTo>
                  <a:lnTo>
                    <a:pt x="81123" y="201019"/>
                  </a:lnTo>
                  <a:lnTo>
                    <a:pt x="72035" y="201019"/>
                  </a:lnTo>
                  <a:lnTo>
                    <a:pt x="72035" y="261536"/>
                  </a:lnTo>
                  <a:close/>
                </a:path>
              </a:pathLst>
            </a:custGeom>
            <a:solidFill>
              <a:srgbClr val="6E768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2"/>
            <p:cNvSpPr/>
            <p:nvPr/>
          </p:nvSpPr>
          <p:spPr>
            <a:xfrm>
              <a:off x="5419521" y="3454516"/>
              <a:ext cx="1798552" cy="291154"/>
            </a:xfrm>
            <a:custGeom>
              <a:avLst/>
              <a:gdLst/>
              <a:ahLst/>
              <a:cxnLst/>
              <a:rect l="l" t="t" r="r" b="b"/>
              <a:pathLst>
                <a:path w="1798552" h="291154" extrusionOk="0">
                  <a:moveTo>
                    <a:pt x="151274" y="48415"/>
                  </a:moveTo>
                  <a:cubicBezTo>
                    <a:pt x="156793" y="48415"/>
                    <a:pt x="161360" y="43729"/>
                    <a:pt x="161360" y="38096"/>
                  </a:cubicBezTo>
                  <a:cubicBezTo>
                    <a:pt x="161360" y="32462"/>
                    <a:pt x="156793" y="27777"/>
                    <a:pt x="151274" y="27777"/>
                  </a:cubicBezTo>
                  <a:cubicBezTo>
                    <a:pt x="145754" y="27777"/>
                    <a:pt x="141177" y="32462"/>
                    <a:pt x="141177" y="38096"/>
                  </a:cubicBezTo>
                  <a:cubicBezTo>
                    <a:pt x="141177" y="43729"/>
                    <a:pt x="145754" y="48415"/>
                    <a:pt x="151274" y="48415"/>
                  </a:cubicBezTo>
                  <a:close/>
                  <a:moveTo>
                    <a:pt x="151274" y="91251"/>
                  </a:moveTo>
                  <a:cubicBezTo>
                    <a:pt x="156793" y="91251"/>
                    <a:pt x="161360" y="86621"/>
                    <a:pt x="161360" y="80932"/>
                  </a:cubicBezTo>
                  <a:cubicBezTo>
                    <a:pt x="161360" y="75299"/>
                    <a:pt x="156793" y="70669"/>
                    <a:pt x="151274" y="70669"/>
                  </a:cubicBezTo>
                  <a:cubicBezTo>
                    <a:pt x="145754" y="70669"/>
                    <a:pt x="141177" y="75299"/>
                    <a:pt x="141177" y="80932"/>
                  </a:cubicBezTo>
                  <a:cubicBezTo>
                    <a:pt x="141177" y="86621"/>
                    <a:pt x="145754" y="91251"/>
                    <a:pt x="151274" y="91251"/>
                  </a:cubicBezTo>
                  <a:close/>
                  <a:moveTo>
                    <a:pt x="313243" y="90916"/>
                  </a:moveTo>
                  <a:lnTo>
                    <a:pt x="323615" y="90916"/>
                  </a:lnTo>
                  <a:lnTo>
                    <a:pt x="297694" y="10430"/>
                  </a:lnTo>
                  <a:lnTo>
                    <a:pt x="287207" y="10430"/>
                  </a:lnTo>
                  <a:lnTo>
                    <a:pt x="261277" y="90916"/>
                  </a:lnTo>
                  <a:lnTo>
                    <a:pt x="271259" y="90916"/>
                  </a:lnTo>
                  <a:lnTo>
                    <a:pt x="278291" y="67824"/>
                  </a:lnTo>
                  <a:lnTo>
                    <a:pt x="306277" y="67824"/>
                  </a:lnTo>
                  <a:lnTo>
                    <a:pt x="313243" y="90916"/>
                  </a:lnTo>
                  <a:close/>
                  <a:moveTo>
                    <a:pt x="292175" y="22255"/>
                  </a:moveTo>
                  <a:lnTo>
                    <a:pt x="292451" y="22255"/>
                  </a:lnTo>
                  <a:lnTo>
                    <a:pt x="303708" y="59403"/>
                  </a:lnTo>
                  <a:lnTo>
                    <a:pt x="280851" y="59403"/>
                  </a:lnTo>
                  <a:lnTo>
                    <a:pt x="292175" y="22255"/>
                  </a:lnTo>
                  <a:close/>
                  <a:moveTo>
                    <a:pt x="359242" y="91920"/>
                  </a:moveTo>
                  <a:cubicBezTo>
                    <a:pt x="367892" y="91920"/>
                    <a:pt x="374239" y="88350"/>
                    <a:pt x="377370" y="81657"/>
                  </a:cubicBezTo>
                  <a:lnTo>
                    <a:pt x="378426" y="81657"/>
                  </a:lnTo>
                  <a:lnTo>
                    <a:pt x="378426" y="90916"/>
                  </a:lnTo>
                  <a:lnTo>
                    <a:pt x="387733" y="90916"/>
                  </a:lnTo>
                  <a:lnTo>
                    <a:pt x="387733" y="6638"/>
                  </a:lnTo>
                  <a:lnTo>
                    <a:pt x="378093" y="6638"/>
                  </a:lnTo>
                  <a:lnTo>
                    <a:pt x="378093" y="39769"/>
                  </a:lnTo>
                  <a:lnTo>
                    <a:pt x="377085" y="39769"/>
                  </a:lnTo>
                  <a:cubicBezTo>
                    <a:pt x="374468" y="33132"/>
                    <a:pt x="367997" y="29394"/>
                    <a:pt x="359242" y="29394"/>
                  </a:cubicBezTo>
                  <a:cubicBezTo>
                    <a:pt x="345254" y="29394"/>
                    <a:pt x="336109" y="39490"/>
                    <a:pt x="336109" y="54996"/>
                  </a:cubicBezTo>
                  <a:lnTo>
                    <a:pt x="336109" y="66263"/>
                  </a:lnTo>
                  <a:cubicBezTo>
                    <a:pt x="336109" y="81824"/>
                    <a:pt x="345254" y="91920"/>
                    <a:pt x="359242" y="91920"/>
                  </a:cubicBezTo>
                  <a:close/>
                  <a:moveTo>
                    <a:pt x="362031" y="83275"/>
                  </a:moveTo>
                  <a:cubicBezTo>
                    <a:pt x="352048" y="83275"/>
                    <a:pt x="345644" y="76079"/>
                    <a:pt x="345644" y="64924"/>
                  </a:cubicBezTo>
                  <a:lnTo>
                    <a:pt x="345644" y="56223"/>
                  </a:lnTo>
                  <a:cubicBezTo>
                    <a:pt x="345644" y="45068"/>
                    <a:pt x="352048" y="37928"/>
                    <a:pt x="362031" y="37928"/>
                  </a:cubicBezTo>
                  <a:cubicBezTo>
                    <a:pt x="371956" y="37928"/>
                    <a:pt x="378369" y="45068"/>
                    <a:pt x="378369" y="56223"/>
                  </a:cubicBezTo>
                  <a:lnTo>
                    <a:pt x="378369" y="64924"/>
                  </a:lnTo>
                  <a:cubicBezTo>
                    <a:pt x="378369" y="76135"/>
                    <a:pt x="371956" y="83275"/>
                    <a:pt x="362031" y="83275"/>
                  </a:cubicBezTo>
                  <a:close/>
                  <a:moveTo>
                    <a:pt x="429831" y="91920"/>
                  </a:moveTo>
                  <a:cubicBezTo>
                    <a:pt x="438471" y="91920"/>
                    <a:pt x="444828" y="88350"/>
                    <a:pt x="447959" y="81657"/>
                  </a:cubicBezTo>
                  <a:lnTo>
                    <a:pt x="449015" y="81657"/>
                  </a:lnTo>
                  <a:lnTo>
                    <a:pt x="449015" y="90916"/>
                  </a:lnTo>
                  <a:lnTo>
                    <a:pt x="458321" y="90916"/>
                  </a:lnTo>
                  <a:lnTo>
                    <a:pt x="458321" y="6638"/>
                  </a:lnTo>
                  <a:lnTo>
                    <a:pt x="448682" y="6638"/>
                  </a:lnTo>
                  <a:lnTo>
                    <a:pt x="448682" y="39769"/>
                  </a:lnTo>
                  <a:lnTo>
                    <a:pt x="447673" y="39769"/>
                  </a:lnTo>
                  <a:cubicBezTo>
                    <a:pt x="445056" y="33132"/>
                    <a:pt x="438586" y="29394"/>
                    <a:pt x="429831" y="29394"/>
                  </a:cubicBezTo>
                  <a:cubicBezTo>
                    <a:pt x="415843" y="29394"/>
                    <a:pt x="406698" y="39490"/>
                    <a:pt x="406698" y="54996"/>
                  </a:cubicBezTo>
                  <a:lnTo>
                    <a:pt x="406698" y="66263"/>
                  </a:lnTo>
                  <a:cubicBezTo>
                    <a:pt x="406698" y="81824"/>
                    <a:pt x="415843" y="91920"/>
                    <a:pt x="429831" y="91920"/>
                  </a:cubicBezTo>
                  <a:close/>
                  <a:moveTo>
                    <a:pt x="432619" y="83275"/>
                  </a:moveTo>
                  <a:cubicBezTo>
                    <a:pt x="422637" y="83275"/>
                    <a:pt x="416233" y="76079"/>
                    <a:pt x="416233" y="64924"/>
                  </a:cubicBezTo>
                  <a:lnTo>
                    <a:pt x="416233" y="56223"/>
                  </a:lnTo>
                  <a:cubicBezTo>
                    <a:pt x="416233" y="45068"/>
                    <a:pt x="422637" y="37928"/>
                    <a:pt x="432619" y="37928"/>
                  </a:cubicBezTo>
                  <a:cubicBezTo>
                    <a:pt x="442544" y="37928"/>
                    <a:pt x="448958" y="45068"/>
                    <a:pt x="448958" y="56223"/>
                  </a:cubicBezTo>
                  <a:lnTo>
                    <a:pt x="448958" y="64924"/>
                  </a:lnTo>
                  <a:cubicBezTo>
                    <a:pt x="448958" y="76135"/>
                    <a:pt x="442544" y="83275"/>
                    <a:pt x="432619" y="83275"/>
                  </a:cubicBezTo>
                  <a:close/>
                  <a:moveTo>
                    <a:pt x="549988" y="90916"/>
                  </a:moveTo>
                  <a:lnTo>
                    <a:pt x="559465" y="90916"/>
                  </a:lnTo>
                  <a:lnTo>
                    <a:pt x="559465" y="55330"/>
                  </a:lnTo>
                  <a:cubicBezTo>
                    <a:pt x="559465" y="45011"/>
                    <a:pt x="566212" y="38040"/>
                    <a:pt x="576194" y="38040"/>
                  </a:cubicBezTo>
                  <a:cubicBezTo>
                    <a:pt x="585672" y="38040"/>
                    <a:pt x="590135" y="43227"/>
                    <a:pt x="590135" y="54103"/>
                  </a:cubicBezTo>
                  <a:lnTo>
                    <a:pt x="590135" y="90916"/>
                  </a:lnTo>
                  <a:lnTo>
                    <a:pt x="599613" y="90916"/>
                  </a:lnTo>
                  <a:lnTo>
                    <a:pt x="599613" y="51705"/>
                  </a:lnTo>
                  <a:cubicBezTo>
                    <a:pt x="599613" y="37259"/>
                    <a:pt x="592476" y="29338"/>
                    <a:pt x="579316" y="29338"/>
                  </a:cubicBezTo>
                  <a:cubicBezTo>
                    <a:pt x="570066" y="29338"/>
                    <a:pt x="563091" y="33578"/>
                    <a:pt x="559913" y="41108"/>
                  </a:cubicBezTo>
                  <a:lnTo>
                    <a:pt x="559132" y="41108"/>
                  </a:lnTo>
                  <a:lnTo>
                    <a:pt x="559132" y="6638"/>
                  </a:lnTo>
                  <a:lnTo>
                    <a:pt x="549988" y="6638"/>
                  </a:lnTo>
                  <a:lnTo>
                    <a:pt x="549988" y="90916"/>
                  </a:lnTo>
                  <a:close/>
                  <a:moveTo>
                    <a:pt x="646450" y="15562"/>
                  </a:moveTo>
                  <a:cubicBezTo>
                    <a:pt x="650913" y="15562"/>
                    <a:pt x="654310" y="12215"/>
                    <a:pt x="654310" y="7753"/>
                  </a:cubicBezTo>
                  <a:cubicBezTo>
                    <a:pt x="654310" y="3347"/>
                    <a:pt x="650913" y="0"/>
                    <a:pt x="646450" y="0"/>
                  </a:cubicBezTo>
                  <a:cubicBezTo>
                    <a:pt x="641987" y="0"/>
                    <a:pt x="638590" y="3347"/>
                    <a:pt x="638590" y="7753"/>
                  </a:cubicBezTo>
                  <a:cubicBezTo>
                    <a:pt x="638590" y="12215"/>
                    <a:pt x="641987" y="15562"/>
                    <a:pt x="646450" y="15562"/>
                  </a:cubicBezTo>
                  <a:close/>
                  <a:moveTo>
                    <a:pt x="671819" y="90916"/>
                  </a:moveTo>
                  <a:lnTo>
                    <a:pt x="671819" y="83051"/>
                  </a:lnTo>
                  <a:lnTo>
                    <a:pt x="651798" y="83051"/>
                  </a:lnTo>
                  <a:lnTo>
                    <a:pt x="651798" y="30399"/>
                  </a:lnTo>
                  <a:lnTo>
                    <a:pt x="621861" y="30399"/>
                  </a:lnTo>
                  <a:lnTo>
                    <a:pt x="621861" y="38263"/>
                  </a:lnTo>
                  <a:lnTo>
                    <a:pt x="642434" y="38263"/>
                  </a:lnTo>
                  <a:lnTo>
                    <a:pt x="642434" y="83051"/>
                  </a:lnTo>
                  <a:lnTo>
                    <a:pt x="621690" y="83051"/>
                  </a:lnTo>
                  <a:lnTo>
                    <a:pt x="621690" y="90916"/>
                  </a:lnTo>
                  <a:lnTo>
                    <a:pt x="671819" y="90916"/>
                  </a:lnTo>
                  <a:close/>
                  <a:moveTo>
                    <a:pt x="714193" y="113617"/>
                  </a:moveTo>
                  <a:cubicBezTo>
                    <a:pt x="730589" y="113617"/>
                    <a:pt x="740286" y="105139"/>
                    <a:pt x="740286" y="90916"/>
                  </a:cubicBezTo>
                  <a:lnTo>
                    <a:pt x="740286" y="30399"/>
                  </a:lnTo>
                  <a:lnTo>
                    <a:pt x="730922" y="30399"/>
                  </a:lnTo>
                  <a:lnTo>
                    <a:pt x="730922" y="39769"/>
                  </a:lnTo>
                  <a:lnTo>
                    <a:pt x="729866" y="39769"/>
                  </a:lnTo>
                  <a:cubicBezTo>
                    <a:pt x="727239" y="33243"/>
                    <a:pt x="720607" y="29394"/>
                    <a:pt x="711852" y="29394"/>
                  </a:cubicBezTo>
                  <a:cubicBezTo>
                    <a:pt x="697693" y="29394"/>
                    <a:pt x="688434" y="39434"/>
                    <a:pt x="688434" y="54996"/>
                  </a:cubicBezTo>
                  <a:lnTo>
                    <a:pt x="688434" y="65872"/>
                  </a:lnTo>
                  <a:cubicBezTo>
                    <a:pt x="688434" y="81378"/>
                    <a:pt x="697636" y="91474"/>
                    <a:pt x="711633" y="91474"/>
                  </a:cubicBezTo>
                  <a:cubicBezTo>
                    <a:pt x="720436" y="91474"/>
                    <a:pt x="727125" y="87625"/>
                    <a:pt x="729809" y="81266"/>
                  </a:cubicBezTo>
                  <a:lnTo>
                    <a:pt x="730808" y="81266"/>
                  </a:lnTo>
                  <a:lnTo>
                    <a:pt x="730808" y="90693"/>
                  </a:lnTo>
                  <a:cubicBezTo>
                    <a:pt x="730808" y="100398"/>
                    <a:pt x="724956" y="105753"/>
                    <a:pt x="714364" y="105753"/>
                  </a:cubicBezTo>
                  <a:cubicBezTo>
                    <a:pt x="706276" y="105753"/>
                    <a:pt x="700195" y="102462"/>
                    <a:pt x="698977" y="97441"/>
                  </a:cubicBezTo>
                  <a:lnTo>
                    <a:pt x="689604" y="97441"/>
                  </a:lnTo>
                  <a:cubicBezTo>
                    <a:pt x="690832" y="107481"/>
                    <a:pt x="700195" y="113617"/>
                    <a:pt x="714193" y="113617"/>
                  </a:cubicBezTo>
                  <a:close/>
                  <a:moveTo>
                    <a:pt x="697969" y="64533"/>
                  </a:moveTo>
                  <a:lnTo>
                    <a:pt x="697969" y="56223"/>
                  </a:lnTo>
                  <a:cubicBezTo>
                    <a:pt x="697969" y="45124"/>
                    <a:pt x="704439" y="37928"/>
                    <a:pt x="714469" y="37928"/>
                  </a:cubicBezTo>
                  <a:cubicBezTo>
                    <a:pt x="724451" y="37928"/>
                    <a:pt x="730865" y="45068"/>
                    <a:pt x="730865" y="56223"/>
                  </a:cubicBezTo>
                  <a:lnTo>
                    <a:pt x="730865" y="64533"/>
                  </a:lnTo>
                  <a:cubicBezTo>
                    <a:pt x="730865" y="75689"/>
                    <a:pt x="724451" y="82884"/>
                    <a:pt x="714469" y="82884"/>
                  </a:cubicBezTo>
                  <a:cubicBezTo>
                    <a:pt x="704439" y="82884"/>
                    <a:pt x="697969" y="75633"/>
                    <a:pt x="697969" y="64533"/>
                  </a:cubicBezTo>
                  <a:close/>
                  <a:moveTo>
                    <a:pt x="761753" y="90916"/>
                  </a:moveTo>
                  <a:lnTo>
                    <a:pt x="771231" y="90916"/>
                  </a:lnTo>
                  <a:lnTo>
                    <a:pt x="771231" y="55330"/>
                  </a:lnTo>
                  <a:cubicBezTo>
                    <a:pt x="771231" y="45011"/>
                    <a:pt x="777978" y="38040"/>
                    <a:pt x="787960" y="38040"/>
                  </a:cubicBezTo>
                  <a:cubicBezTo>
                    <a:pt x="797438" y="38040"/>
                    <a:pt x="801901" y="43227"/>
                    <a:pt x="801901" y="54103"/>
                  </a:cubicBezTo>
                  <a:lnTo>
                    <a:pt x="801901" y="90916"/>
                  </a:lnTo>
                  <a:lnTo>
                    <a:pt x="811379" y="90916"/>
                  </a:lnTo>
                  <a:lnTo>
                    <a:pt x="811379" y="51705"/>
                  </a:lnTo>
                  <a:cubicBezTo>
                    <a:pt x="811379" y="37259"/>
                    <a:pt x="804242" y="29338"/>
                    <a:pt x="791081" y="29338"/>
                  </a:cubicBezTo>
                  <a:cubicBezTo>
                    <a:pt x="781832" y="29338"/>
                    <a:pt x="774857" y="33578"/>
                    <a:pt x="771678" y="41108"/>
                  </a:cubicBezTo>
                  <a:lnTo>
                    <a:pt x="770898" y="41108"/>
                  </a:lnTo>
                  <a:lnTo>
                    <a:pt x="770898" y="6638"/>
                  </a:lnTo>
                  <a:lnTo>
                    <a:pt x="761753" y="6638"/>
                  </a:lnTo>
                  <a:lnTo>
                    <a:pt x="761753" y="90916"/>
                  </a:lnTo>
                  <a:close/>
                  <a:moveTo>
                    <a:pt x="931535" y="29394"/>
                  </a:moveTo>
                  <a:cubicBezTo>
                    <a:pt x="922895" y="29394"/>
                    <a:pt x="916595" y="32964"/>
                    <a:pt x="913417" y="39657"/>
                  </a:cubicBezTo>
                  <a:lnTo>
                    <a:pt x="912408" y="39657"/>
                  </a:lnTo>
                  <a:lnTo>
                    <a:pt x="912408" y="30399"/>
                  </a:lnTo>
                  <a:lnTo>
                    <a:pt x="903045" y="30399"/>
                  </a:lnTo>
                  <a:lnTo>
                    <a:pt x="903045" y="111330"/>
                  </a:lnTo>
                  <a:lnTo>
                    <a:pt x="912684" y="111330"/>
                  </a:lnTo>
                  <a:lnTo>
                    <a:pt x="912684" y="81545"/>
                  </a:lnTo>
                  <a:lnTo>
                    <a:pt x="913750" y="81545"/>
                  </a:lnTo>
                  <a:cubicBezTo>
                    <a:pt x="916367" y="88183"/>
                    <a:pt x="922781" y="91920"/>
                    <a:pt x="931535" y="91920"/>
                  </a:cubicBezTo>
                  <a:cubicBezTo>
                    <a:pt x="945533" y="91920"/>
                    <a:pt x="954678" y="81824"/>
                    <a:pt x="954678" y="66318"/>
                  </a:cubicBezTo>
                  <a:lnTo>
                    <a:pt x="954678" y="55051"/>
                  </a:lnTo>
                  <a:cubicBezTo>
                    <a:pt x="954678" y="39490"/>
                    <a:pt x="945533" y="29394"/>
                    <a:pt x="931535" y="29394"/>
                  </a:cubicBezTo>
                  <a:close/>
                  <a:moveTo>
                    <a:pt x="928804" y="38096"/>
                  </a:moveTo>
                  <a:cubicBezTo>
                    <a:pt x="938786" y="38096"/>
                    <a:pt x="945143" y="45235"/>
                    <a:pt x="945143" y="56390"/>
                  </a:cubicBezTo>
                  <a:lnTo>
                    <a:pt x="945143" y="65091"/>
                  </a:lnTo>
                  <a:cubicBezTo>
                    <a:pt x="945143" y="76247"/>
                    <a:pt x="938786" y="83441"/>
                    <a:pt x="928804" y="83441"/>
                  </a:cubicBezTo>
                  <a:cubicBezTo>
                    <a:pt x="918822" y="83441"/>
                    <a:pt x="912465" y="76302"/>
                    <a:pt x="912465" y="65091"/>
                  </a:cubicBezTo>
                  <a:lnTo>
                    <a:pt x="912465" y="56390"/>
                  </a:lnTo>
                  <a:cubicBezTo>
                    <a:pt x="912465" y="45235"/>
                    <a:pt x="918822" y="38096"/>
                    <a:pt x="928804" y="38096"/>
                  </a:cubicBezTo>
                  <a:close/>
                  <a:moveTo>
                    <a:pt x="995939" y="63808"/>
                  </a:moveTo>
                  <a:cubicBezTo>
                    <a:pt x="995939" y="48415"/>
                    <a:pt x="1003856" y="39155"/>
                    <a:pt x="1017235" y="39155"/>
                  </a:cubicBezTo>
                  <a:cubicBezTo>
                    <a:pt x="1020527" y="39155"/>
                    <a:pt x="1024429" y="39824"/>
                    <a:pt x="1027217" y="40829"/>
                  </a:cubicBezTo>
                  <a:lnTo>
                    <a:pt x="1027217" y="30175"/>
                  </a:lnTo>
                  <a:cubicBezTo>
                    <a:pt x="1025209" y="29338"/>
                    <a:pt x="1021917" y="28836"/>
                    <a:pt x="1018462" y="28836"/>
                  </a:cubicBezTo>
                  <a:cubicBezTo>
                    <a:pt x="1006806" y="28836"/>
                    <a:pt x="999279" y="34637"/>
                    <a:pt x="997052" y="45848"/>
                  </a:cubicBezTo>
                  <a:lnTo>
                    <a:pt x="995824" y="45848"/>
                  </a:lnTo>
                  <a:lnTo>
                    <a:pt x="995824" y="30399"/>
                  </a:lnTo>
                  <a:lnTo>
                    <a:pt x="973243" y="30399"/>
                  </a:lnTo>
                  <a:lnTo>
                    <a:pt x="973243" y="37984"/>
                  </a:lnTo>
                  <a:lnTo>
                    <a:pt x="986680" y="37984"/>
                  </a:lnTo>
                  <a:lnTo>
                    <a:pt x="986680" y="83330"/>
                  </a:lnTo>
                  <a:lnTo>
                    <a:pt x="974471" y="83330"/>
                  </a:lnTo>
                  <a:lnTo>
                    <a:pt x="974471" y="90916"/>
                  </a:lnTo>
                  <a:lnTo>
                    <a:pt x="1014666" y="90916"/>
                  </a:lnTo>
                  <a:lnTo>
                    <a:pt x="1014666" y="83330"/>
                  </a:lnTo>
                  <a:lnTo>
                    <a:pt x="995939" y="83330"/>
                  </a:lnTo>
                  <a:lnTo>
                    <a:pt x="995939" y="63808"/>
                  </a:lnTo>
                  <a:close/>
                  <a:moveTo>
                    <a:pt x="1069981" y="15562"/>
                  </a:moveTo>
                  <a:cubicBezTo>
                    <a:pt x="1074444" y="15562"/>
                    <a:pt x="1077841" y="12215"/>
                    <a:pt x="1077841" y="7753"/>
                  </a:cubicBezTo>
                  <a:cubicBezTo>
                    <a:pt x="1077841" y="3347"/>
                    <a:pt x="1074444" y="0"/>
                    <a:pt x="1069981" y="0"/>
                  </a:cubicBezTo>
                  <a:cubicBezTo>
                    <a:pt x="1065518" y="0"/>
                    <a:pt x="1062121" y="3347"/>
                    <a:pt x="1062121" y="7753"/>
                  </a:cubicBezTo>
                  <a:cubicBezTo>
                    <a:pt x="1062121" y="12215"/>
                    <a:pt x="1065518" y="15562"/>
                    <a:pt x="1069981" y="15562"/>
                  </a:cubicBezTo>
                  <a:close/>
                  <a:moveTo>
                    <a:pt x="1095351" y="90916"/>
                  </a:moveTo>
                  <a:lnTo>
                    <a:pt x="1095351" y="83051"/>
                  </a:lnTo>
                  <a:lnTo>
                    <a:pt x="1075329" y="83051"/>
                  </a:lnTo>
                  <a:lnTo>
                    <a:pt x="1075329" y="30399"/>
                  </a:lnTo>
                  <a:lnTo>
                    <a:pt x="1045392" y="30399"/>
                  </a:lnTo>
                  <a:lnTo>
                    <a:pt x="1045392" y="38263"/>
                  </a:lnTo>
                  <a:lnTo>
                    <a:pt x="1065966" y="38263"/>
                  </a:lnTo>
                  <a:lnTo>
                    <a:pt x="1065966" y="83051"/>
                  </a:lnTo>
                  <a:lnTo>
                    <a:pt x="1045221" y="83051"/>
                  </a:lnTo>
                  <a:lnTo>
                    <a:pt x="1045221" y="90916"/>
                  </a:lnTo>
                  <a:lnTo>
                    <a:pt x="1095351" y="90916"/>
                  </a:lnTo>
                  <a:close/>
                  <a:moveTo>
                    <a:pt x="1139504" y="92032"/>
                  </a:moveTo>
                  <a:cubicBezTo>
                    <a:pt x="1155510" y="92032"/>
                    <a:pt x="1165711" y="81601"/>
                    <a:pt x="1165711" y="65259"/>
                  </a:cubicBezTo>
                  <a:lnTo>
                    <a:pt x="1165711" y="56112"/>
                  </a:lnTo>
                  <a:cubicBezTo>
                    <a:pt x="1165711" y="39769"/>
                    <a:pt x="1155510" y="29338"/>
                    <a:pt x="1139504" y="29338"/>
                  </a:cubicBezTo>
                  <a:cubicBezTo>
                    <a:pt x="1123508" y="29338"/>
                    <a:pt x="1113307" y="39769"/>
                    <a:pt x="1113307" y="56112"/>
                  </a:cubicBezTo>
                  <a:lnTo>
                    <a:pt x="1113307" y="65259"/>
                  </a:lnTo>
                  <a:cubicBezTo>
                    <a:pt x="1113307" y="81601"/>
                    <a:pt x="1123508" y="92032"/>
                    <a:pt x="1139504" y="92032"/>
                  </a:cubicBezTo>
                  <a:close/>
                  <a:moveTo>
                    <a:pt x="1139504" y="37706"/>
                  </a:moveTo>
                  <a:cubicBezTo>
                    <a:pt x="1149876" y="37706"/>
                    <a:pt x="1156347" y="45068"/>
                    <a:pt x="1156347" y="56948"/>
                  </a:cubicBezTo>
                  <a:lnTo>
                    <a:pt x="1156347" y="64366"/>
                  </a:lnTo>
                  <a:cubicBezTo>
                    <a:pt x="1156347" y="76302"/>
                    <a:pt x="1149876" y="83609"/>
                    <a:pt x="1139504" y="83609"/>
                  </a:cubicBezTo>
                  <a:cubicBezTo>
                    <a:pt x="1129141" y="83609"/>
                    <a:pt x="1122671" y="76302"/>
                    <a:pt x="1122671" y="64366"/>
                  </a:cubicBezTo>
                  <a:lnTo>
                    <a:pt x="1122671" y="56948"/>
                  </a:lnTo>
                  <a:cubicBezTo>
                    <a:pt x="1122671" y="45068"/>
                    <a:pt x="1129141" y="37706"/>
                    <a:pt x="1139504" y="37706"/>
                  </a:cubicBezTo>
                  <a:close/>
                  <a:moveTo>
                    <a:pt x="1207695" y="63808"/>
                  </a:moveTo>
                  <a:cubicBezTo>
                    <a:pt x="1207695" y="48415"/>
                    <a:pt x="1215612" y="39155"/>
                    <a:pt x="1229001" y="39155"/>
                  </a:cubicBezTo>
                  <a:cubicBezTo>
                    <a:pt x="1232284" y="39155"/>
                    <a:pt x="1236195" y="39824"/>
                    <a:pt x="1238983" y="40829"/>
                  </a:cubicBezTo>
                  <a:lnTo>
                    <a:pt x="1238983" y="30175"/>
                  </a:lnTo>
                  <a:cubicBezTo>
                    <a:pt x="1236975" y="29338"/>
                    <a:pt x="1233682" y="28836"/>
                    <a:pt x="1230228" y="28836"/>
                  </a:cubicBezTo>
                  <a:cubicBezTo>
                    <a:pt x="1218571" y="28836"/>
                    <a:pt x="1211044" y="34637"/>
                    <a:pt x="1208818" y="45848"/>
                  </a:cubicBezTo>
                  <a:lnTo>
                    <a:pt x="1207590" y="45848"/>
                  </a:lnTo>
                  <a:lnTo>
                    <a:pt x="1207590" y="30399"/>
                  </a:lnTo>
                  <a:lnTo>
                    <a:pt x="1185009" y="30399"/>
                  </a:lnTo>
                  <a:lnTo>
                    <a:pt x="1185009" y="37984"/>
                  </a:lnTo>
                  <a:lnTo>
                    <a:pt x="1198445" y="37984"/>
                  </a:lnTo>
                  <a:lnTo>
                    <a:pt x="1198445" y="83330"/>
                  </a:lnTo>
                  <a:lnTo>
                    <a:pt x="1186237" y="83330"/>
                  </a:lnTo>
                  <a:lnTo>
                    <a:pt x="1186237" y="90916"/>
                  </a:lnTo>
                  <a:lnTo>
                    <a:pt x="1226431" y="90916"/>
                  </a:lnTo>
                  <a:lnTo>
                    <a:pt x="1226431" y="83330"/>
                  </a:lnTo>
                  <a:lnTo>
                    <a:pt x="1207695" y="83330"/>
                  </a:lnTo>
                  <a:lnTo>
                    <a:pt x="1207695" y="63808"/>
                  </a:lnTo>
                  <a:close/>
                  <a:moveTo>
                    <a:pt x="1281747" y="15562"/>
                  </a:moveTo>
                  <a:cubicBezTo>
                    <a:pt x="1286201" y="15562"/>
                    <a:pt x="1289607" y="12215"/>
                    <a:pt x="1289607" y="7753"/>
                  </a:cubicBezTo>
                  <a:cubicBezTo>
                    <a:pt x="1289607" y="3347"/>
                    <a:pt x="1286201" y="0"/>
                    <a:pt x="1281747" y="0"/>
                  </a:cubicBezTo>
                  <a:cubicBezTo>
                    <a:pt x="1277284" y="0"/>
                    <a:pt x="1273887" y="3347"/>
                    <a:pt x="1273887" y="7753"/>
                  </a:cubicBezTo>
                  <a:cubicBezTo>
                    <a:pt x="1273887" y="12215"/>
                    <a:pt x="1277284" y="15562"/>
                    <a:pt x="1281747" y="15562"/>
                  </a:cubicBezTo>
                  <a:close/>
                  <a:moveTo>
                    <a:pt x="1307116" y="90916"/>
                  </a:moveTo>
                  <a:lnTo>
                    <a:pt x="1307116" y="83051"/>
                  </a:lnTo>
                  <a:lnTo>
                    <a:pt x="1287095" y="83051"/>
                  </a:lnTo>
                  <a:lnTo>
                    <a:pt x="1287095" y="30399"/>
                  </a:lnTo>
                  <a:lnTo>
                    <a:pt x="1257158" y="30399"/>
                  </a:lnTo>
                  <a:lnTo>
                    <a:pt x="1257158" y="38263"/>
                  </a:lnTo>
                  <a:lnTo>
                    <a:pt x="1277731" y="38263"/>
                  </a:lnTo>
                  <a:lnTo>
                    <a:pt x="1277731" y="83051"/>
                  </a:lnTo>
                  <a:lnTo>
                    <a:pt x="1256987" y="83051"/>
                  </a:lnTo>
                  <a:lnTo>
                    <a:pt x="1256987" y="90916"/>
                  </a:lnTo>
                  <a:lnTo>
                    <a:pt x="1307116" y="90916"/>
                  </a:lnTo>
                  <a:close/>
                  <a:moveTo>
                    <a:pt x="1340955" y="14167"/>
                  </a:moveTo>
                  <a:lnTo>
                    <a:pt x="1340955" y="30566"/>
                  </a:lnTo>
                  <a:lnTo>
                    <a:pt x="1324845" y="30566"/>
                  </a:lnTo>
                  <a:lnTo>
                    <a:pt x="1324845" y="38654"/>
                  </a:lnTo>
                  <a:lnTo>
                    <a:pt x="1340955" y="38654"/>
                  </a:lnTo>
                  <a:lnTo>
                    <a:pt x="1340955" y="72900"/>
                  </a:lnTo>
                  <a:cubicBezTo>
                    <a:pt x="1340955" y="85505"/>
                    <a:pt x="1347930" y="91195"/>
                    <a:pt x="1362927" y="91195"/>
                  </a:cubicBezTo>
                  <a:cubicBezTo>
                    <a:pt x="1365829" y="91195"/>
                    <a:pt x="1373185" y="90916"/>
                    <a:pt x="1374688" y="90637"/>
                  </a:cubicBezTo>
                  <a:lnTo>
                    <a:pt x="1374688" y="82606"/>
                  </a:lnTo>
                  <a:cubicBezTo>
                    <a:pt x="1373071" y="82772"/>
                    <a:pt x="1367000" y="82940"/>
                    <a:pt x="1363593" y="82940"/>
                  </a:cubicBezTo>
                  <a:cubicBezTo>
                    <a:pt x="1355067" y="82940"/>
                    <a:pt x="1350433" y="79370"/>
                    <a:pt x="1350433" y="72789"/>
                  </a:cubicBezTo>
                  <a:lnTo>
                    <a:pt x="1350433" y="38654"/>
                  </a:lnTo>
                  <a:lnTo>
                    <a:pt x="1374860" y="38654"/>
                  </a:lnTo>
                  <a:lnTo>
                    <a:pt x="1374860" y="30566"/>
                  </a:lnTo>
                  <a:lnTo>
                    <a:pt x="1350328" y="30566"/>
                  </a:lnTo>
                  <a:lnTo>
                    <a:pt x="1350328" y="14167"/>
                  </a:lnTo>
                  <a:lnTo>
                    <a:pt x="1340955" y="14167"/>
                  </a:lnTo>
                  <a:close/>
                  <a:moveTo>
                    <a:pt x="1404911" y="112446"/>
                  </a:moveTo>
                  <a:cubicBezTo>
                    <a:pt x="1416120" y="112446"/>
                    <a:pt x="1421192" y="108039"/>
                    <a:pt x="1426493" y="93147"/>
                  </a:cubicBezTo>
                  <a:lnTo>
                    <a:pt x="1449293" y="30399"/>
                  </a:lnTo>
                  <a:lnTo>
                    <a:pt x="1439206" y="30399"/>
                  </a:lnTo>
                  <a:lnTo>
                    <a:pt x="1422306" y="81044"/>
                  </a:lnTo>
                  <a:lnTo>
                    <a:pt x="1421582" y="81044"/>
                  </a:lnTo>
                  <a:lnTo>
                    <a:pt x="1404635" y="30399"/>
                  </a:lnTo>
                  <a:lnTo>
                    <a:pt x="1394320" y="30399"/>
                  </a:lnTo>
                  <a:lnTo>
                    <a:pt x="1416568" y="91306"/>
                  </a:lnTo>
                  <a:lnTo>
                    <a:pt x="1415502" y="94597"/>
                  </a:lnTo>
                  <a:cubicBezTo>
                    <a:pt x="1412999" y="101625"/>
                    <a:pt x="1409878" y="104190"/>
                    <a:pt x="1404187" y="104190"/>
                  </a:cubicBezTo>
                  <a:cubicBezTo>
                    <a:pt x="1403293" y="104190"/>
                    <a:pt x="1401561" y="104135"/>
                    <a:pt x="1400838" y="103968"/>
                  </a:cubicBezTo>
                  <a:lnTo>
                    <a:pt x="1400838" y="112278"/>
                  </a:lnTo>
                  <a:cubicBezTo>
                    <a:pt x="1401675" y="112390"/>
                    <a:pt x="1403521" y="112446"/>
                    <a:pt x="1404911" y="112446"/>
                  </a:cubicBezTo>
                  <a:close/>
                  <a:moveTo>
                    <a:pt x="1566833" y="91920"/>
                  </a:moveTo>
                  <a:cubicBezTo>
                    <a:pt x="1580821" y="91920"/>
                    <a:pt x="1589966" y="81824"/>
                    <a:pt x="1589966" y="66263"/>
                  </a:cubicBezTo>
                  <a:lnTo>
                    <a:pt x="1589966" y="54996"/>
                  </a:lnTo>
                  <a:cubicBezTo>
                    <a:pt x="1589966" y="39490"/>
                    <a:pt x="1580821" y="29394"/>
                    <a:pt x="1566833" y="29394"/>
                  </a:cubicBezTo>
                  <a:cubicBezTo>
                    <a:pt x="1558078" y="29394"/>
                    <a:pt x="1551664" y="33132"/>
                    <a:pt x="1548990" y="39769"/>
                  </a:cubicBezTo>
                  <a:lnTo>
                    <a:pt x="1547981" y="39769"/>
                  </a:lnTo>
                  <a:lnTo>
                    <a:pt x="1547981" y="6638"/>
                  </a:lnTo>
                  <a:lnTo>
                    <a:pt x="1538342" y="6638"/>
                  </a:lnTo>
                  <a:lnTo>
                    <a:pt x="1538342" y="90916"/>
                  </a:lnTo>
                  <a:lnTo>
                    <a:pt x="1547648" y="90916"/>
                  </a:lnTo>
                  <a:lnTo>
                    <a:pt x="1547648" y="81657"/>
                  </a:lnTo>
                  <a:lnTo>
                    <a:pt x="1548705" y="81657"/>
                  </a:lnTo>
                  <a:cubicBezTo>
                    <a:pt x="1551826" y="88350"/>
                    <a:pt x="1558183" y="91920"/>
                    <a:pt x="1566833" y="91920"/>
                  </a:cubicBezTo>
                  <a:close/>
                  <a:moveTo>
                    <a:pt x="1564044" y="83275"/>
                  </a:moveTo>
                  <a:cubicBezTo>
                    <a:pt x="1554119" y="83275"/>
                    <a:pt x="1547763" y="76135"/>
                    <a:pt x="1547763" y="64924"/>
                  </a:cubicBezTo>
                  <a:lnTo>
                    <a:pt x="1547763" y="56223"/>
                  </a:lnTo>
                  <a:cubicBezTo>
                    <a:pt x="1547763" y="45068"/>
                    <a:pt x="1554119" y="37928"/>
                    <a:pt x="1564044" y="37928"/>
                  </a:cubicBezTo>
                  <a:cubicBezTo>
                    <a:pt x="1574074" y="37928"/>
                    <a:pt x="1580431" y="45068"/>
                    <a:pt x="1580431" y="56223"/>
                  </a:cubicBezTo>
                  <a:lnTo>
                    <a:pt x="1580431" y="64924"/>
                  </a:lnTo>
                  <a:cubicBezTo>
                    <a:pt x="1580431" y="76079"/>
                    <a:pt x="1574074" y="83275"/>
                    <a:pt x="1564044" y="83275"/>
                  </a:cubicBezTo>
                  <a:close/>
                  <a:moveTo>
                    <a:pt x="1658385" y="30399"/>
                  </a:moveTo>
                  <a:lnTo>
                    <a:pt x="1648907" y="30399"/>
                  </a:lnTo>
                  <a:lnTo>
                    <a:pt x="1648907" y="66039"/>
                  </a:lnTo>
                  <a:cubicBezTo>
                    <a:pt x="1648907" y="76358"/>
                    <a:pt x="1642217" y="83330"/>
                    <a:pt x="1632235" y="83330"/>
                  </a:cubicBezTo>
                  <a:cubicBezTo>
                    <a:pt x="1622805" y="83330"/>
                    <a:pt x="1618351" y="78199"/>
                    <a:pt x="1618351" y="67266"/>
                  </a:cubicBezTo>
                  <a:lnTo>
                    <a:pt x="1618351" y="30399"/>
                  </a:lnTo>
                  <a:lnTo>
                    <a:pt x="1608874" y="30399"/>
                  </a:lnTo>
                  <a:lnTo>
                    <a:pt x="1608874" y="69665"/>
                  </a:lnTo>
                  <a:cubicBezTo>
                    <a:pt x="1608874" y="84167"/>
                    <a:pt x="1616010" y="92032"/>
                    <a:pt x="1629161" y="92032"/>
                  </a:cubicBezTo>
                  <a:cubicBezTo>
                    <a:pt x="1638363" y="92032"/>
                    <a:pt x="1645281" y="87793"/>
                    <a:pt x="1648516" y="80263"/>
                  </a:cubicBezTo>
                  <a:lnTo>
                    <a:pt x="1649297" y="80263"/>
                  </a:lnTo>
                  <a:lnTo>
                    <a:pt x="1649297" y="90916"/>
                  </a:lnTo>
                  <a:lnTo>
                    <a:pt x="1658385" y="90916"/>
                  </a:lnTo>
                  <a:lnTo>
                    <a:pt x="1658385" y="30399"/>
                  </a:lnTo>
                  <a:close/>
                  <a:moveTo>
                    <a:pt x="1702433" y="113617"/>
                  </a:moveTo>
                  <a:cubicBezTo>
                    <a:pt x="1718820" y="113617"/>
                    <a:pt x="1728526" y="105139"/>
                    <a:pt x="1728526" y="90916"/>
                  </a:cubicBezTo>
                  <a:lnTo>
                    <a:pt x="1728526" y="30399"/>
                  </a:lnTo>
                  <a:lnTo>
                    <a:pt x="1719153" y="30399"/>
                  </a:lnTo>
                  <a:lnTo>
                    <a:pt x="1719153" y="39769"/>
                  </a:lnTo>
                  <a:lnTo>
                    <a:pt x="1718096" y="39769"/>
                  </a:lnTo>
                  <a:cubicBezTo>
                    <a:pt x="1715480" y="33243"/>
                    <a:pt x="1708838" y="29394"/>
                    <a:pt x="1700092" y="29394"/>
                  </a:cubicBezTo>
                  <a:cubicBezTo>
                    <a:pt x="1685923" y="29394"/>
                    <a:pt x="1676674" y="39434"/>
                    <a:pt x="1676674" y="54996"/>
                  </a:cubicBezTo>
                  <a:lnTo>
                    <a:pt x="1676674" y="65872"/>
                  </a:lnTo>
                  <a:cubicBezTo>
                    <a:pt x="1676674" y="81378"/>
                    <a:pt x="1685866" y="91474"/>
                    <a:pt x="1699864" y="91474"/>
                  </a:cubicBezTo>
                  <a:cubicBezTo>
                    <a:pt x="1708676" y="91474"/>
                    <a:pt x="1715365" y="87625"/>
                    <a:pt x="1718039" y="81266"/>
                  </a:cubicBezTo>
                  <a:lnTo>
                    <a:pt x="1719048" y="81266"/>
                  </a:lnTo>
                  <a:lnTo>
                    <a:pt x="1719048" y="90693"/>
                  </a:lnTo>
                  <a:cubicBezTo>
                    <a:pt x="1719048" y="100398"/>
                    <a:pt x="1713196" y="105753"/>
                    <a:pt x="1702595" y="105753"/>
                  </a:cubicBezTo>
                  <a:cubicBezTo>
                    <a:pt x="1694516" y="105753"/>
                    <a:pt x="1688435" y="102462"/>
                    <a:pt x="1687208" y="97441"/>
                  </a:cubicBezTo>
                  <a:lnTo>
                    <a:pt x="1677844" y="97441"/>
                  </a:lnTo>
                  <a:cubicBezTo>
                    <a:pt x="1679072" y="107481"/>
                    <a:pt x="1688435" y="113617"/>
                    <a:pt x="1702433" y="113617"/>
                  </a:cubicBezTo>
                  <a:close/>
                  <a:moveTo>
                    <a:pt x="1686209" y="64533"/>
                  </a:moveTo>
                  <a:lnTo>
                    <a:pt x="1686209" y="56223"/>
                  </a:lnTo>
                  <a:cubicBezTo>
                    <a:pt x="1686209" y="45124"/>
                    <a:pt x="1692670" y="37928"/>
                    <a:pt x="1702709" y="37928"/>
                  </a:cubicBezTo>
                  <a:cubicBezTo>
                    <a:pt x="1712691" y="37928"/>
                    <a:pt x="1719105" y="45068"/>
                    <a:pt x="1719105" y="56223"/>
                  </a:cubicBezTo>
                  <a:lnTo>
                    <a:pt x="1719105" y="64533"/>
                  </a:lnTo>
                  <a:cubicBezTo>
                    <a:pt x="1719105" y="75689"/>
                    <a:pt x="1712691" y="82884"/>
                    <a:pt x="1702709" y="82884"/>
                  </a:cubicBezTo>
                  <a:cubicBezTo>
                    <a:pt x="1692670" y="82884"/>
                    <a:pt x="1686209" y="75633"/>
                    <a:pt x="1686209" y="64533"/>
                  </a:cubicBezTo>
                  <a:close/>
                  <a:moveTo>
                    <a:pt x="1752782" y="46741"/>
                  </a:moveTo>
                  <a:cubicBezTo>
                    <a:pt x="1752782" y="55330"/>
                    <a:pt x="1758187" y="60852"/>
                    <a:pt x="1769111" y="63363"/>
                  </a:cubicBezTo>
                  <a:lnTo>
                    <a:pt x="1778094" y="65426"/>
                  </a:lnTo>
                  <a:cubicBezTo>
                    <a:pt x="1785783" y="67155"/>
                    <a:pt x="1788742" y="69720"/>
                    <a:pt x="1788742" y="74517"/>
                  </a:cubicBezTo>
                  <a:cubicBezTo>
                    <a:pt x="1788742" y="80318"/>
                    <a:pt x="1783499" y="84055"/>
                    <a:pt x="1775248" y="84055"/>
                  </a:cubicBezTo>
                  <a:cubicBezTo>
                    <a:pt x="1767446" y="84055"/>
                    <a:pt x="1762088" y="80821"/>
                    <a:pt x="1760699" y="75243"/>
                  </a:cubicBezTo>
                  <a:lnTo>
                    <a:pt x="1751050" y="75243"/>
                  </a:lnTo>
                  <a:cubicBezTo>
                    <a:pt x="1752106" y="85617"/>
                    <a:pt x="1761194" y="92032"/>
                    <a:pt x="1774916" y="92032"/>
                  </a:cubicBezTo>
                  <a:cubicBezTo>
                    <a:pt x="1789246" y="92032"/>
                    <a:pt x="1798553" y="84781"/>
                    <a:pt x="1798553" y="73625"/>
                  </a:cubicBezTo>
                  <a:cubicBezTo>
                    <a:pt x="1798553" y="64869"/>
                    <a:pt x="1793205" y="59737"/>
                    <a:pt x="1781434" y="57060"/>
                  </a:cubicBezTo>
                  <a:lnTo>
                    <a:pt x="1772908" y="55108"/>
                  </a:lnTo>
                  <a:cubicBezTo>
                    <a:pt x="1765323" y="53434"/>
                    <a:pt x="1762202" y="50812"/>
                    <a:pt x="1762202" y="46183"/>
                  </a:cubicBezTo>
                  <a:cubicBezTo>
                    <a:pt x="1762202" y="40661"/>
                    <a:pt x="1767160" y="37092"/>
                    <a:pt x="1774858" y="37092"/>
                  </a:cubicBezTo>
                  <a:cubicBezTo>
                    <a:pt x="1781938" y="37092"/>
                    <a:pt x="1787010" y="40326"/>
                    <a:pt x="1788133" y="45625"/>
                  </a:cubicBezTo>
                  <a:lnTo>
                    <a:pt x="1797268" y="45625"/>
                  </a:lnTo>
                  <a:cubicBezTo>
                    <a:pt x="1796155" y="35529"/>
                    <a:pt x="1787629" y="29227"/>
                    <a:pt x="1775030" y="29227"/>
                  </a:cubicBezTo>
                  <a:cubicBezTo>
                    <a:pt x="1761698" y="29227"/>
                    <a:pt x="1752782" y="36255"/>
                    <a:pt x="1752782" y="46741"/>
                  </a:cubicBezTo>
                  <a:close/>
                  <a:moveTo>
                    <a:pt x="10096" y="248318"/>
                  </a:moveTo>
                  <a:cubicBezTo>
                    <a:pt x="15616" y="248318"/>
                    <a:pt x="20183" y="243632"/>
                    <a:pt x="20183" y="237999"/>
                  </a:cubicBezTo>
                  <a:cubicBezTo>
                    <a:pt x="20183" y="232365"/>
                    <a:pt x="15616" y="227680"/>
                    <a:pt x="10096" y="227680"/>
                  </a:cubicBezTo>
                  <a:cubicBezTo>
                    <a:pt x="4577" y="227680"/>
                    <a:pt x="0" y="232365"/>
                    <a:pt x="0" y="237999"/>
                  </a:cubicBezTo>
                  <a:cubicBezTo>
                    <a:pt x="0" y="243632"/>
                    <a:pt x="4577" y="248318"/>
                    <a:pt x="10096" y="248318"/>
                  </a:cubicBezTo>
                  <a:close/>
                  <a:moveTo>
                    <a:pt x="10096" y="291154"/>
                  </a:moveTo>
                  <a:cubicBezTo>
                    <a:pt x="15616" y="291154"/>
                    <a:pt x="20183" y="286524"/>
                    <a:pt x="20183" y="280835"/>
                  </a:cubicBezTo>
                  <a:cubicBezTo>
                    <a:pt x="20183" y="275202"/>
                    <a:pt x="15616" y="270572"/>
                    <a:pt x="10096" y="270572"/>
                  </a:cubicBezTo>
                  <a:cubicBezTo>
                    <a:pt x="4577" y="270572"/>
                    <a:pt x="0" y="275202"/>
                    <a:pt x="0" y="280835"/>
                  </a:cubicBezTo>
                  <a:cubicBezTo>
                    <a:pt x="0" y="286524"/>
                    <a:pt x="4577" y="291154"/>
                    <a:pt x="10096" y="291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2"/>
            <p:cNvSpPr/>
            <p:nvPr/>
          </p:nvSpPr>
          <p:spPr>
            <a:xfrm>
              <a:off x="4796385" y="2821973"/>
              <a:ext cx="5385971" cy="3940946"/>
            </a:xfrm>
            <a:custGeom>
              <a:avLst/>
              <a:gdLst/>
              <a:ahLst/>
              <a:cxnLst/>
              <a:rect l="l" t="t" r="r" b="b"/>
              <a:pathLst>
                <a:path w="5385971" h="3940946" extrusionOk="0">
                  <a:moveTo>
                    <a:pt x="66611" y="19038"/>
                  </a:moveTo>
                  <a:lnTo>
                    <a:pt x="5319360" y="19038"/>
                  </a:lnTo>
                  <a:lnTo>
                    <a:pt x="5319360" y="0"/>
                  </a:lnTo>
                  <a:lnTo>
                    <a:pt x="66611" y="0"/>
                  </a:lnTo>
                  <a:lnTo>
                    <a:pt x="66611" y="19038"/>
                  </a:lnTo>
                  <a:close/>
                  <a:moveTo>
                    <a:pt x="5366940" y="66634"/>
                  </a:moveTo>
                  <a:lnTo>
                    <a:pt x="5366940" y="3874313"/>
                  </a:lnTo>
                  <a:lnTo>
                    <a:pt x="5385971" y="3874313"/>
                  </a:lnTo>
                  <a:lnTo>
                    <a:pt x="5385971" y="66634"/>
                  </a:lnTo>
                  <a:lnTo>
                    <a:pt x="5366940" y="66634"/>
                  </a:lnTo>
                  <a:close/>
                  <a:moveTo>
                    <a:pt x="5319360" y="3921909"/>
                  </a:moveTo>
                  <a:lnTo>
                    <a:pt x="66611" y="3921909"/>
                  </a:lnTo>
                  <a:lnTo>
                    <a:pt x="66611" y="3940947"/>
                  </a:lnTo>
                  <a:lnTo>
                    <a:pt x="5319360" y="3940947"/>
                  </a:lnTo>
                  <a:lnTo>
                    <a:pt x="5319360" y="3921909"/>
                  </a:lnTo>
                  <a:close/>
                  <a:moveTo>
                    <a:pt x="19032" y="3874313"/>
                  </a:moveTo>
                  <a:lnTo>
                    <a:pt x="19032" y="66634"/>
                  </a:lnTo>
                  <a:lnTo>
                    <a:pt x="0" y="66634"/>
                  </a:lnTo>
                  <a:lnTo>
                    <a:pt x="0" y="3874313"/>
                  </a:lnTo>
                  <a:lnTo>
                    <a:pt x="19032" y="3874313"/>
                  </a:lnTo>
                  <a:close/>
                  <a:moveTo>
                    <a:pt x="66611" y="3921909"/>
                  </a:moveTo>
                  <a:cubicBezTo>
                    <a:pt x="40334" y="3921909"/>
                    <a:pt x="19032" y="3900595"/>
                    <a:pt x="19032" y="3874313"/>
                  </a:cubicBezTo>
                  <a:lnTo>
                    <a:pt x="0" y="3874313"/>
                  </a:lnTo>
                  <a:cubicBezTo>
                    <a:pt x="0" y="3911114"/>
                    <a:pt x="29823" y="3940947"/>
                    <a:pt x="66611" y="3940947"/>
                  </a:cubicBezTo>
                  <a:lnTo>
                    <a:pt x="66611" y="3921909"/>
                  </a:lnTo>
                  <a:close/>
                  <a:moveTo>
                    <a:pt x="5366940" y="3874313"/>
                  </a:moveTo>
                  <a:cubicBezTo>
                    <a:pt x="5366940" y="3900595"/>
                    <a:pt x="5345634" y="3921909"/>
                    <a:pt x="5319360" y="3921909"/>
                  </a:cubicBezTo>
                  <a:lnTo>
                    <a:pt x="5319360" y="3940947"/>
                  </a:lnTo>
                  <a:cubicBezTo>
                    <a:pt x="5356149" y="3940947"/>
                    <a:pt x="5385971" y="3911114"/>
                    <a:pt x="5385971" y="3874313"/>
                  </a:cubicBezTo>
                  <a:lnTo>
                    <a:pt x="5366940" y="3874313"/>
                  </a:lnTo>
                  <a:close/>
                  <a:moveTo>
                    <a:pt x="5319360" y="19038"/>
                  </a:moveTo>
                  <a:cubicBezTo>
                    <a:pt x="5345634" y="19038"/>
                    <a:pt x="5366940" y="40348"/>
                    <a:pt x="5366940" y="66634"/>
                  </a:cubicBezTo>
                  <a:lnTo>
                    <a:pt x="5385971" y="66634"/>
                  </a:lnTo>
                  <a:cubicBezTo>
                    <a:pt x="5385971" y="29833"/>
                    <a:pt x="5356149" y="0"/>
                    <a:pt x="5319360" y="0"/>
                  </a:cubicBezTo>
                  <a:lnTo>
                    <a:pt x="5319360" y="19038"/>
                  </a:lnTo>
                  <a:close/>
                  <a:moveTo>
                    <a:pt x="66611" y="0"/>
                  </a:moveTo>
                  <a:cubicBezTo>
                    <a:pt x="29823" y="0"/>
                    <a:pt x="0" y="29833"/>
                    <a:pt x="0" y="66634"/>
                  </a:cubicBezTo>
                  <a:lnTo>
                    <a:pt x="19032" y="66634"/>
                  </a:lnTo>
                  <a:cubicBezTo>
                    <a:pt x="19032" y="40348"/>
                    <a:pt x="40334" y="19038"/>
                    <a:pt x="66611" y="19038"/>
                  </a:cubicBezTo>
                  <a:lnTo>
                    <a:pt x="66611" y="0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62"/>
          <p:cNvSpPr/>
          <p:nvPr/>
        </p:nvSpPr>
        <p:spPr>
          <a:xfrm>
            <a:off x="4076699" y="781050"/>
            <a:ext cx="4219500" cy="3036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2"/>
          <p:cNvSpPr/>
          <p:nvPr/>
        </p:nvSpPr>
        <p:spPr>
          <a:xfrm>
            <a:off x="4765204" y="1125506"/>
            <a:ext cx="2819400" cy="2241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9" name="Google Shape;1189;p6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190" name="Google Shape;1190;p6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191" name="Google Shape;1191;p6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192" name="Google Shape;1192;p6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193" name="Google Shape;1193;p6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194" name="Google Shape;1194;p6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195" name="Google Shape;1195;p6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196" name="Google Shape;1196;p6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197" name="Google Shape;1197;p6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198" name="Google Shape;1198;p6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199" name="Google Shape;1199;p6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200" name="Google Shape;1200;p6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201" name="Google Shape;1201;p6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202" name="Google Shape;1202;p6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203" name="Google Shape;1203;p6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204" name="Google Shape;1204;p6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205" name="Google Shape;1205;p62"/>
          <p:cNvSpPr txBox="1">
            <a:spLocks noGrp="1"/>
          </p:cNvSpPr>
          <p:nvPr>
            <p:ph type="subTitle" idx="1"/>
          </p:nvPr>
        </p:nvSpPr>
        <p:spPr>
          <a:xfrm>
            <a:off x="448056" y="2267712"/>
            <a:ext cx="30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06" name="Google Shape;1206;p62"/>
          <p:cNvSpPr txBox="1">
            <a:spLocks noGrp="1"/>
          </p:cNvSpPr>
          <p:nvPr>
            <p:ph type="subTitle" idx="2"/>
          </p:nvPr>
        </p:nvSpPr>
        <p:spPr>
          <a:xfrm>
            <a:off x="448056" y="2511552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7" name="Google Shape;1207;p62"/>
          <p:cNvSpPr txBox="1">
            <a:spLocks noGrp="1"/>
          </p:cNvSpPr>
          <p:nvPr>
            <p:ph type="subTitle" idx="3"/>
          </p:nvPr>
        </p:nvSpPr>
        <p:spPr>
          <a:xfrm>
            <a:off x="4206240" y="832104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8" name="Google Shape;1208;p62"/>
          <p:cNvSpPr txBox="1">
            <a:spLocks noGrp="1"/>
          </p:cNvSpPr>
          <p:nvPr>
            <p:ph type="subTitle" idx="4"/>
          </p:nvPr>
        </p:nvSpPr>
        <p:spPr>
          <a:xfrm>
            <a:off x="4764024" y="1170432"/>
            <a:ext cx="397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09" name="Google Shape;1209;p62"/>
          <p:cNvSpPr txBox="1">
            <a:spLocks noGrp="1"/>
          </p:cNvSpPr>
          <p:nvPr>
            <p:ph type="subTitle" idx="5"/>
          </p:nvPr>
        </p:nvSpPr>
        <p:spPr>
          <a:xfrm>
            <a:off x="4764024" y="1389888"/>
            <a:ext cx="3977700" cy="27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. Code snippet_2">
  <p:cSld name="Code snippet_2"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58905" y="-875550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2" name="Google Shape;1212;p63"/>
          <p:cNvGrpSpPr/>
          <p:nvPr/>
        </p:nvGrpSpPr>
        <p:grpSpPr>
          <a:xfrm>
            <a:off x="239808" y="663359"/>
            <a:ext cx="4926548" cy="3604783"/>
            <a:chOff x="4796385" y="2821973"/>
            <a:chExt cx="5385971" cy="3940946"/>
          </a:xfrm>
        </p:grpSpPr>
        <p:sp>
          <p:nvSpPr>
            <p:cNvPr id="1213" name="Google Shape;1213;p63"/>
            <p:cNvSpPr/>
            <p:nvPr/>
          </p:nvSpPr>
          <p:spPr>
            <a:xfrm>
              <a:off x="4805901" y="2831493"/>
              <a:ext cx="5366939" cy="3921908"/>
            </a:xfrm>
            <a:custGeom>
              <a:avLst/>
              <a:gdLst/>
              <a:ahLst/>
              <a:cxnLst/>
              <a:rect l="l" t="t" r="r" b="b"/>
              <a:pathLst>
                <a:path w="5366939" h="3921908" extrusionOk="0">
                  <a:moveTo>
                    <a:pt x="0" y="57115"/>
                  </a:moveTo>
                  <a:cubicBezTo>
                    <a:pt x="0" y="25571"/>
                    <a:pt x="25562" y="0"/>
                    <a:pt x="57095" y="0"/>
                  </a:cubicBezTo>
                  <a:lnTo>
                    <a:pt x="5309845" y="0"/>
                  </a:lnTo>
                  <a:cubicBezTo>
                    <a:pt x="5341380" y="0"/>
                    <a:pt x="5366940" y="25571"/>
                    <a:pt x="5366940" y="57115"/>
                  </a:cubicBezTo>
                  <a:lnTo>
                    <a:pt x="5366940" y="3864794"/>
                  </a:lnTo>
                  <a:cubicBezTo>
                    <a:pt x="5366940" y="3896340"/>
                    <a:pt x="5341380" y="3921909"/>
                    <a:pt x="5309845" y="3921909"/>
                  </a:cubicBezTo>
                  <a:lnTo>
                    <a:pt x="57095" y="3921909"/>
                  </a:lnTo>
                  <a:cubicBezTo>
                    <a:pt x="25562" y="3921909"/>
                    <a:pt x="0" y="3896340"/>
                    <a:pt x="0" y="3864794"/>
                  </a:cubicBezTo>
                  <a:lnTo>
                    <a:pt x="0" y="57115"/>
                  </a:lnTo>
                  <a:close/>
                </a:path>
              </a:pathLst>
            </a:custGeom>
            <a:solidFill>
              <a:srgbClr val="161B2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3"/>
            <p:cNvSpPr/>
            <p:nvPr/>
          </p:nvSpPr>
          <p:spPr>
            <a:xfrm>
              <a:off x="4971313" y="3047906"/>
              <a:ext cx="2361341" cy="147696"/>
            </a:xfrm>
            <a:custGeom>
              <a:avLst/>
              <a:gdLst/>
              <a:ahLst/>
              <a:cxnLst/>
              <a:rect l="l" t="t" r="r" b="b"/>
              <a:pathLst>
                <a:path w="2361341" h="147696" extrusionOk="0">
                  <a:moveTo>
                    <a:pt x="11895" y="118246"/>
                  </a:moveTo>
                  <a:cubicBezTo>
                    <a:pt x="18958" y="118246"/>
                    <a:pt x="23790" y="113263"/>
                    <a:pt x="23790" y="106645"/>
                  </a:cubicBezTo>
                  <a:cubicBezTo>
                    <a:pt x="23790" y="100100"/>
                    <a:pt x="18958" y="95118"/>
                    <a:pt x="11895" y="95118"/>
                  </a:cubicBezTo>
                  <a:cubicBezTo>
                    <a:pt x="4906" y="95118"/>
                    <a:pt x="0" y="100100"/>
                    <a:pt x="0" y="106645"/>
                  </a:cubicBezTo>
                  <a:cubicBezTo>
                    <a:pt x="0" y="113263"/>
                    <a:pt x="4906" y="118246"/>
                    <a:pt x="11895" y="118246"/>
                  </a:cubicBezTo>
                  <a:close/>
                  <a:moveTo>
                    <a:pt x="80216" y="147696"/>
                  </a:moveTo>
                  <a:cubicBezTo>
                    <a:pt x="103931" y="147696"/>
                    <a:pt x="118948" y="135871"/>
                    <a:pt x="118948" y="117205"/>
                  </a:cubicBezTo>
                  <a:lnTo>
                    <a:pt x="118948" y="35473"/>
                  </a:lnTo>
                  <a:lnTo>
                    <a:pt x="101180" y="35473"/>
                  </a:lnTo>
                  <a:lnTo>
                    <a:pt x="101180" y="48488"/>
                  </a:lnTo>
                  <a:lnTo>
                    <a:pt x="99916" y="48488"/>
                  </a:lnTo>
                  <a:cubicBezTo>
                    <a:pt x="95456" y="39638"/>
                    <a:pt x="85791" y="34135"/>
                    <a:pt x="74715" y="34135"/>
                  </a:cubicBezTo>
                  <a:cubicBezTo>
                    <a:pt x="53973" y="34135"/>
                    <a:pt x="41111" y="50347"/>
                    <a:pt x="41111" y="75261"/>
                  </a:cubicBezTo>
                  <a:cubicBezTo>
                    <a:pt x="41111" y="99654"/>
                    <a:pt x="53899" y="115569"/>
                    <a:pt x="74417" y="115569"/>
                  </a:cubicBezTo>
                  <a:cubicBezTo>
                    <a:pt x="85717" y="115569"/>
                    <a:pt x="94564" y="110809"/>
                    <a:pt x="99247" y="102033"/>
                  </a:cubicBezTo>
                  <a:lnTo>
                    <a:pt x="100511" y="102033"/>
                  </a:lnTo>
                  <a:lnTo>
                    <a:pt x="100511" y="117502"/>
                  </a:lnTo>
                  <a:cubicBezTo>
                    <a:pt x="100511" y="127840"/>
                    <a:pt x="93152" y="133938"/>
                    <a:pt x="80514" y="133938"/>
                  </a:cubicBezTo>
                  <a:cubicBezTo>
                    <a:pt x="70402" y="133938"/>
                    <a:pt x="63861" y="130294"/>
                    <a:pt x="62671" y="124567"/>
                  </a:cubicBezTo>
                  <a:lnTo>
                    <a:pt x="44159" y="124567"/>
                  </a:lnTo>
                  <a:cubicBezTo>
                    <a:pt x="45647" y="138549"/>
                    <a:pt x="59326" y="147696"/>
                    <a:pt x="80216" y="147696"/>
                  </a:cubicBezTo>
                  <a:close/>
                  <a:moveTo>
                    <a:pt x="80216" y="100918"/>
                  </a:moveTo>
                  <a:cubicBezTo>
                    <a:pt x="67354" y="100918"/>
                    <a:pt x="60069" y="90953"/>
                    <a:pt x="60069" y="75186"/>
                  </a:cubicBezTo>
                  <a:cubicBezTo>
                    <a:pt x="60069" y="59495"/>
                    <a:pt x="67354" y="49529"/>
                    <a:pt x="80216" y="49529"/>
                  </a:cubicBezTo>
                  <a:cubicBezTo>
                    <a:pt x="93002" y="49529"/>
                    <a:pt x="100809" y="59495"/>
                    <a:pt x="100809" y="75261"/>
                  </a:cubicBezTo>
                  <a:cubicBezTo>
                    <a:pt x="100809" y="90953"/>
                    <a:pt x="93077" y="100918"/>
                    <a:pt x="80216" y="100918"/>
                  </a:cubicBezTo>
                  <a:close/>
                  <a:moveTo>
                    <a:pt x="150990" y="21864"/>
                  </a:moveTo>
                  <a:cubicBezTo>
                    <a:pt x="157086" y="21864"/>
                    <a:pt x="162067" y="17030"/>
                    <a:pt x="162067" y="10932"/>
                  </a:cubicBezTo>
                  <a:cubicBezTo>
                    <a:pt x="162067" y="4908"/>
                    <a:pt x="157086" y="0"/>
                    <a:pt x="150990" y="0"/>
                  </a:cubicBezTo>
                  <a:cubicBezTo>
                    <a:pt x="144968" y="0"/>
                    <a:pt x="139988" y="4908"/>
                    <a:pt x="139988" y="10932"/>
                  </a:cubicBezTo>
                  <a:cubicBezTo>
                    <a:pt x="139988" y="17030"/>
                    <a:pt x="144968" y="21864"/>
                    <a:pt x="150990" y="21864"/>
                  </a:cubicBezTo>
                  <a:close/>
                  <a:moveTo>
                    <a:pt x="141846" y="116759"/>
                  </a:moveTo>
                  <a:lnTo>
                    <a:pt x="160209" y="116759"/>
                  </a:lnTo>
                  <a:lnTo>
                    <a:pt x="160209" y="35473"/>
                  </a:lnTo>
                  <a:lnTo>
                    <a:pt x="141846" y="35473"/>
                  </a:lnTo>
                  <a:lnTo>
                    <a:pt x="141846" y="116759"/>
                  </a:lnTo>
                  <a:close/>
                  <a:moveTo>
                    <a:pt x="188977" y="15543"/>
                  </a:moveTo>
                  <a:lnTo>
                    <a:pt x="188977" y="35994"/>
                  </a:lnTo>
                  <a:lnTo>
                    <a:pt x="176121" y="35994"/>
                  </a:lnTo>
                  <a:lnTo>
                    <a:pt x="176121" y="50347"/>
                  </a:lnTo>
                  <a:lnTo>
                    <a:pt x="188977" y="50347"/>
                  </a:lnTo>
                  <a:lnTo>
                    <a:pt x="188977" y="95192"/>
                  </a:lnTo>
                  <a:cubicBezTo>
                    <a:pt x="188977" y="110883"/>
                    <a:pt x="196409" y="117131"/>
                    <a:pt x="215070" y="117131"/>
                  </a:cubicBezTo>
                  <a:cubicBezTo>
                    <a:pt x="218638" y="117131"/>
                    <a:pt x="222064" y="116833"/>
                    <a:pt x="224738" y="116312"/>
                  </a:cubicBezTo>
                  <a:lnTo>
                    <a:pt x="224738" y="102183"/>
                  </a:lnTo>
                  <a:cubicBezTo>
                    <a:pt x="222511" y="102406"/>
                    <a:pt x="221093" y="102554"/>
                    <a:pt x="218495" y="102554"/>
                  </a:cubicBezTo>
                  <a:cubicBezTo>
                    <a:pt x="210759" y="102554"/>
                    <a:pt x="207343" y="98910"/>
                    <a:pt x="207343" y="90804"/>
                  </a:cubicBezTo>
                  <a:lnTo>
                    <a:pt x="207343" y="50347"/>
                  </a:lnTo>
                  <a:lnTo>
                    <a:pt x="224738" y="50347"/>
                  </a:lnTo>
                  <a:lnTo>
                    <a:pt x="224738" y="35994"/>
                  </a:lnTo>
                  <a:lnTo>
                    <a:pt x="207343" y="35994"/>
                  </a:lnTo>
                  <a:lnTo>
                    <a:pt x="207343" y="15543"/>
                  </a:lnTo>
                  <a:lnTo>
                    <a:pt x="188977" y="15543"/>
                  </a:lnTo>
                  <a:close/>
                  <a:moveTo>
                    <a:pt x="243922" y="116759"/>
                  </a:moveTo>
                  <a:lnTo>
                    <a:pt x="262354" y="116759"/>
                  </a:lnTo>
                  <a:lnTo>
                    <a:pt x="262354" y="69535"/>
                  </a:lnTo>
                  <a:cubicBezTo>
                    <a:pt x="262354" y="57636"/>
                    <a:pt x="269120" y="49678"/>
                    <a:pt x="281243" y="49678"/>
                  </a:cubicBezTo>
                  <a:cubicBezTo>
                    <a:pt x="291939" y="49678"/>
                    <a:pt x="297591" y="56074"/>
                    <a:pt x="297591" y="68642"/>
                  </a:cubicBezTo>
                  <a:lnTo>
                    <a:pt x="297591" y="116759"/>
                  </a:lnTo>
                  <a:lnTo>
                    <a:pt x="316033" y="116759"/>
                  </a:lnTo>
                  <a:lnTo>
                    <a:pt x="316033" y="64329"/>
                  </a:lnTo>
                  <a:cubicBezTo>
                    <a:pt x="316033" y="44992"/>
                    <a:pt x="305470" y="33986"/>
                    <a:pt x="288075" y="33986"/>
                  </a:cubicBezTo>
                  <a:cubicBezTo>
                    <a:pt x="275962" y="33986"/>
                    <a:pt x="267264" y="39489"/>
                    <a:pt x="263391" y="48637"/>
                  </a:cubicBezTo>
                  <a:lnTo>
                    <a:pt x="262059" y="48637"/>
                  </a:lnTo>
                  <a:lnTo>
                    <a:pt x="262059" y="4015"/>
                  </a:lnTo>
                  <a:lnTo>
                    <a:pt x="243922" y="4015"/>
                  </a:lnTo>
                  <a:lnTo>
                    <a:pt x="243922" y="116759"/>
                  </a:lnTo>
                  <a:close/>
                  <a:moveTo>
                    <a:pt x="408660" y="35473"/>
                  </a:moveTo>
                  <a:lnTo>
                    <a:pt x="390228" y="35473"/>
                  </a:lnTo>
                  <a:lnTo>
                    <a:pt x="390228" y="82847"/>
                  </a:lnTo>
                  <a:cubicBezTo>
                    <a:pt x="390228" y="95118"/>
                    <a:pt x="383681" y="102554"/>
                    <a:pt x="371710" y="102554"/>
                  </a:cubicBezTo>
                  <a:cubicBezTo>
                    <a:pt x="360710" y="102554"/>
                    <a:pt x="355581" y="96456"/>
                    <a:pt x="355581" y="83814"/>
                  </a:cubicBezTo>
                  <a:lnTo>
                    <a:pt x="355581" y="35473"/>
                  </a:lnTo>
                  <a:lnTo>
                    <a:pt x="337139" y="35473"/>
                  </a:lnTo>
                  <a:lnTo>
                    <a:pt x="337139" y="88275"/>
                  </a:lnTo>
                  <a:cubicBezTo>
                    <a:pt x="337139" y="107314"/>
                    <a:pt x="347549" y="118395"/>
                    <a:pt x="365315" y="118395"/>
                  </a:cubicBezTo>
                  <a:cubicBezTo>
                    <a:pt x="377734" y="118395"/>
                    <a:pt x="385689" y="113115"/>
                    <a:pt x="389628" y="103818"/>
                  </a:cubicBezTo>
                  <a:lnTo>
                    <a:pt x="390894" y="103818"/>
                  </a:lnTo>
                  <a:lnTo>
                    <a:pt x="390894" y="116759"/>
                  </a:lnTo>
                  <a:lnTo>
                    <a:pt x="408660" y="116759"/>
                  </a:lnTo>
                  <a:lnTo>
                    <a:pt x="408660" y="35473"/>
                  </a:lnTo>
                  <a:close/>
                  <a:moveTo>
                    <a:pt x="476461" y="118097"/>
                  </a:moveTo>
                  <a:cubicBezTo>
                    <a:pt x="496977" y="118097"/>
                    <a:pt x="509842" y="101959"/>
                    <a:pt x="509842" y="76154"/>
                  </a:cubicBezTo>
                  <a:cubicBezTo>
                    <a:pt x="509842" y="50199"/>
                    <a:pt x="497053" y="34135"/>
                    <a:pt x="476461" y="34135"/>
                  </a:cubicBezTo>
                  <a:cubicBezTo>
                    <a:pt x="465308" y="34135"/>
                    <a:pt x="455944" y="39564"/>
                    <a:pt x="451710" y="48414"/>
                  </a:cubicBezTo>
                  <a:lnTo>
                    <a:pt x="450444" y="48414"/>
                  </a:lnTo>
                  <a:lnTo>
                    <a:pt x="450444" y="4015"/>
                  </a:lnTo>
                  <a:lnTo>
                    <a:pt x="432002" y="4015"/>
                  </a:lnTo>
                  <a:lnTo>
                    <a:pt x="432002" y="116759"/>
                  </a:lnTo>
                  <a:lnTo>
                    <a:pt x="449769" y="116759"/>
                  </a:lnTo>
                  <a:lnTo>
                    <a:pt x="449769" y="103893"/>
                  </a:lnTo>
                  <a:lnTo>
                    <a:pt x="451034" y="103893"/>
                  </a:lnTo>
                  <a:cubicBezTo>
                    <a:pt x="455649" y="112817"/>
                    <a:pt x="465089" y="118097"/>
                    <a:pt x="476461" y="118097"/>
                  </a:cubicBezTo>
                  <a:close/>
                  <a:moveTo>
                    <a:pt x="470665" y="49529"/>
                  </a:moveTo>
                  <a:cubicBezTo>
                    <a:pt x="483226" y="49529"/>
                    <a:pt x="490887" y="59569"/>
                    <a:pt x="490887" y="76154"/>
                  </a:cubicBezTo>
                  <a:cubicBezTo>
                    <a:pt x="490887" y="92738"/>
                    <a:pt x="483302" y="102777"/>
                    <a:pt x="470665" y="102777"/>
                  </a:cubicBezTo>
                  <a:cubicBezTo>
                    <a:pt x="458028" y="102777"/>
                    <a:pt x="450149" y="92588"/>
                    <a:pt x="450149" y="76154"/>
                  </a:cubicBezTo>
                  <a:cubicBezTo>
                    <a:pt x="450149" y="59718"/>
                    <a:pt x="458095" y="49529"/>
                    <a:pt x="470665" y="49529"/>
                  </a:cubicBezTo>
                  <a:close/>
                  <a:moveTo>
                    <a:pt x="534079" y="139739"/>
                  </a:moveTo>
                  <a:lnTo>
                    <a:pt x="572590" y="4015"/>
                  </a:lnTo>
                  <a:lnTo>
                    <a:pt x="556004" y="4015"/>
                  </a:lnTo>
                  <a:lnTo>
                    <a:pt x="517426" y="139739"/>
                  </a:lnTo>
                  <a:lnTo>
                    <a:pt x="534079" y="139739"/>
                  </a:lnTo>
                  <a:close/>
                  <a:moveTo>
                    <a:pt x="693317" y="35473"/>
                  </a:moveTo>
                  <a:lnTo>
                    <a:pt x="674952" y="35473"/>
                  </a:lnTo>
                  <a:lnTo>
                    <a:pt x="661496" y="96530"/>
                  </a:lnTo>
                  <a:lnTo>
                    <a:pt x="660240" y="96530"/>
                  </a:lnTo>
                  <a:lnTo>
                    <a:pt x="644472" y="35473"/>
                  </a:lnTo>
                  <a:lnTo>
                    <a:pt x="626859" y="35473"/>
                  </a:lnTo>
                  <a:lnTo>
                    <a:pt x="611243" y="96530"/>
                  </a:lnTo>
                  <a:lnTo>
                    <a:pt x="609977" y="96530"/>
                  </a:lnTo>
                  <a:lnTo>
                    <a:pt x="596446" y="35473"/>
                  </a:lnTo>
                  <a:lnTo>
                    <a:pt x="577861" y="35473"/>
                  </a:lnTo>
                  <a:lnTo>
                    <a:pt x="599872" y="116759"/>
                  </a:lnTo>
                  <a:lnTo>
                    <a:pt x="619056" y="116759"/>
                  </a:lnTo>
                  <a:lnTo>
                    <a:pt x="634814" y="57859"/>
                  </a:lnTo>
                  <a:lnTo>
                    <a:pt x="636079" y="57859"/>
                  </a:lnTo>
                  <a:lnTo>
                    <a:pt x="651914" y="116759"/>
                  </a:lnTo>
                  <a:lnTo>
                    <a:pt x="671317" y="116759"/>
                  </a:lnTo>
                  <a:lnTo>
                    <a:pt x="693317" y="35473"/>
                  </a:lnTo>
                  <a:close/>
                  <a:moveTo>
                    <a:pt x="741268" y="118395"/>
                  </a:moveTo>
                  <a:cubicBezTo>
                    <a:pt x="765581" y="118395"/>
                    <a:pt x="780378" y="102480"/>
                    <a:pt x="780378" y="76079"/>
                  </a:cubicBezTo>
                  <a:cubicBezTo>
                    <a:pt x="780378" y="49827"/>
                    <a:pt x="765505" y="33912"/>
                    <a:pt x="741268" y="33912"/>
                  </a:cubicBezTo>
                  <a:cubicBezTo>
                    <a:pt x="717107" y="33912"/>
                    <a:pt x="702167" y="49902"/>
                    <a:pt x="702167" y="76079"/>
                  </a:cubicBezTo>
                  <a:cubicBezTo>
                    <a:pt x="702167" y="102480"/>
                    <a:pt x="716888" y="118395"/>
                    <a:pt x="741268" y="118395"/>
                  </a:cubicBezTo>
                  <a:close/>
                  <a:moveTo>
                    <a:pt x="741268" y="103298"/>
                  </a:moveTo>
                  <a:cubicBezTo>
                    <a:pt x="728412" y="103298"/>
                    <a:pt x="721047" y="93333"/>
                    <a:pt x="721047" y="76154"/>
                  </a:cubicBezTo>
                  <a:cubicBezTo>
                    <a:pt x="721047" y="58974"/>
                    <a:pt x="728412" y="49009"/>
                    <a:pt x="741268" y="49009"/>
                  </a:cubicBezTo>
                  <a:cubicBezTo>
                    <a:pt x="754057" y="49009"/>
                    <a:pt x="761413" y="58974"/>
                    <a:pt x="761413" y="76154"/>
                  </a:cubicBezTo>
                  <a:cubicBezTo>
                    <a:pt x="761413" y="93333"/>
                    <a:pt x="754133" y="103298"/>
                    <a:pt x="741268" y="103298"/>
                  </a:cubicBezTo>
                  <a:close/>
                  <a:moveTo>
                    <a:pt x="798962" y="116759"/>
                  </a:moveTo>
                  <a:lnTo>
                    <a:pt x="817395" y="116759"/>
                  </a:lnTo>
                  <a:lnTo>
                    <a:pt x="817395" y="69535"/>
                  </a:lnTo>
                  <a:cubicBezTo>
                    <a:pt x="817395" y="58081"/>
                    <a:pt x="825721" y="50645"/>
                    <a:pt x="837692" y="50645"/>
                  </a:cubicBezTo>
                  <a:cubicBezTo>
                    <a:pt x="840813" y="50645"/>
                    <a:pt x="845723" y="51166"/>
                    <a:pt x="847132" y="51686"/>
                  </a:cubicBezTo>
                  <a:lnTo>
                    <a:pt x="847132" y="34878"/>
                  </a:lnTo>
                  <a:cubicBezTo>
                    <a:pt x="845428" y="34433"/>
                    <a:pt x="842155" y="34135"/>
                    <a:pt x="839481" y="34135"/>
                  </a:cubicBezTo>
                  <a:cubicBezTo>
                    <a:pt x="828994" y="34135"/>
                    <a:pt x="820221" y="40084"/>
                    <a:pt x="817994" y="48117"/>
                  </a:cubicBezTo>
                  <a:lnTo>
                    <a:pt x="816728" y="48117"/>
                  </a:lnTo>
                  <a:lnTo>
                    <a:pt x="816728" y="35473"/>
                  </a:lnTo>
                  <a:lnTo>
                    <a:pt x="798962" y="35473"/>
                  </a:lnTo>
                  <a:lnTo>
                    <a:pt x="798962" y="116759"/>
                  </a:lnTo>
                  <a:close/>
                  <a:moveTo>
                    <a:pt x="882740" y="68790"/>
                  </a:moveTo>
                  <a:lnTo>
                    <a:pt x="881484" y="68790"/>
                  </a:lnTo>
                  <a:lnTo>
                    <a:pt x="881484" y="4015"/>
                  </a:lnTo>
                  <a:lnTo>
                    <a:pt x="863042" y="4015"/>
                  </a:lnTo>
                  <a:lnTo>
                    <a:pt x="863042" y="116759"/>
                  </a:lnTo>
                  <a:lnTo>
                    <a:pt x="881484" y="116759"/>
                  </a:lnTo>
                  <a:lnTo>
                    <a:pt x="881484" y="88201"/>
                  </a:lnTo>
                  <a:lnTo>
                    <a:pt x="888021" y="81657"/>
                  </a:lnTo>
                  <a:lnTo>
                    <a:pt x="914114" y="116759"/>
                  </a:lnTo>
                  <a:lnTo>
                    <a:pt x="936419" y="116759"/>
                  </a:lnTo>
                  <a:lnTo>
                    <a:pt x="901771" y="70353"/>
                  </a:lnTo>
                  <a:lnTo>
                    <a:pt x="934192" y="35473"/>
                  </a:lnTo>
                  <a:lnTo>
                    <a:pt x="912781" y="35473"/>
                  </a:lnTo>
                  <a:lnTo>
                    <a:pt x="882740" y="68790"/>
                  </a:lnTo>
                  <a:close/>
                  <a:moveTo>
                    <a:pt x="955527" y="116759"/>
                  </a:moveTo>
                  <a:lnTo>
                    <a:pt x="973892" y="116759"/>
                  </a:lnTo>
                  <a:lnTo>
                    <a:pt x="973892" y="50347"/>
                  </a:lnTo>
                  <a:lnTo>
                    <a:pt x="991354" y="50347"/>
                  </a:lnTo>
                  <a:lnTo>
                    <a:pt x="991354" y="35994"/>
                  </a:lnTo>
                  <a:lnTo>
                    <a:pt x="973664" y="35994"/>
                  </a:lnTo>
                  <a:lnTo>
                    <a:pt x="973664" y="28483"/>
                  </a:lnTo>
                  <a:cubicBezTo>
                    <a:pt x="973664" y="20749"/>
                    <a:pt x="977080" y="16881"/>
                    <a:pt x="985787" y="16881"/>
                  </a:cubicBezTo>
                  <a:cubicBezTo>
                    <a:pt x="988385" y="16881"/>
                    <a:pt x="990611" y="17104"/>
                    <a:pt x="992106" y="17328"/>
                  </a:cubicBezTo>
                  <a:lnTo>
                    <a:pt x="992106" y="4015"/>
                  </a:lnTo>
                  <a:cubicBezTo>
                    <a:pt x="989127" y="3495"/>
                    <a:pt x="985787" y="3272"/>
                    <a:pt x="981838" y="3272"/>
                  </a:cubicBezTo>
                  <a:cubicBezTo>
                    <a:pt x="963777" y="3272"/>
                    <a:pt x="955527" y="11230"/>
                    <a:pt x="955527" y="27442"/>
                  </a:cubicBezTo>
                  <a:lnTo>
                    <a:pt x="955527" y="35994"/>
                  </a:lnTo>
                  <a:lnTo>
                    <a:pt x="942214" y="35994"/>
                  </a:lnTo>
                  <a:lnTo>
                    <a:pt x="942214" y="50347"/>
                  </a:lnTo>
                  <a:lnTo>
                    <a:pt x="955527" y="50347"/>
                  </a:lnTo>
                  <a:lnTo>
                    <a:pt x="955527" y="116759"/>
                  </a:lnTo>
                  <a:close/>
                  <a:moveTo>
                    <a:pt x="1009948" y="116759"/>
                  </a:moveTo>
                  <a:lnTo>
                    <a:pt x="1028380" y="116759"/>
                  </a:lnTo>
                  <a:lnTo>
                    <a:pt x="1028380" y="4015"/>
                  </a:lnTo>
                  <a:lnTo>
                    <a:pt x="1009948" y="4015"/>
                  </a:lnTo>
                  <a:lnTo>
                    <a:pt x="1009948" y="116759"/>
                  </a:lnTo>
                  <a:close/>
                  <a:moveTo>
                    <a:pt x="1086817" y="118395"/>
                  </a:moveTo>
                  <a:cubicBezTo>
                    <a:pt x="1111120" y="118395"/>
                    <a:pt x="1125917" y="102480"/>
                    <a:pt x="1125917" y="76079"/>
                  </a:cubicBezTo>
                  <a:cubicBezTo>
                    <a:pt x="1125917" y="49827"/>
                    <a:pt x="1111054" y="33912"/>
                    <a:pt x="1086817" y="33912"/>
                  </a:cubicBezTo>
                  <a:cubicBezTo>
                    <a:pt x="1062656" y="33912"/>
                    <a:pt x="1047707" y="49902"/>
                    <a:pt x="1047707" y="76079"/>
                  </a:cubicBezTo>
                  <a:cubicBezTo>
                    <a:pt x="1047707" y="102480"/>
                    <a:pt x="1062428" y="118395"/>
                    <a:pt x="1086817" y="118395"/>
                  </a:cubicBezTo>
                  <a:close/>
                  <a:moveTo>
                    <a:pt x="1086817" y="103298"/>
                  </a:moveTo>
                  <a:cubicBezTo>
                    <a:pt x="1073951" y="103298"/>
                    <a:pt x="1066596" y="93333"/>
                    <a:pt x="1066596" y="76154"/>
                  </a:cubicBezTo>
                  <a:cubicBezTo>
                    <a:pt x="1066596" y="58974"/>
                    <a:pt x="1073951" y="49009"/>
                    <a:pt x="1086817" y="49009"/>
                  </a:cubicBezTo>
                  <a:cubicBezTo>
                    <a:pt x="1099606" y="49009"/>
                    <a:pt x="1106962" y="58974"/>
                    <a:pt x="1106962" y="76154"/>
                  </a:cubicBezTo>
                  <a:cubicBezTo>
                    <a:pt x="1106962" y="93333"/>
                    <a:pt x="1099673" y="103298"/>
                    <a:pt x="1086817" y="103298"/>
                  </a:cubicBezTo>
                  <a:close/>
                  <a:moveTo>
                    <a:pt x="1250147" y="35473"/>
                  </a:moveTo>
                  <a:lnTo>
                    <a:pt x="1231781" y="35473"/>
                  </a:lnTo>
                  <a:lnTo>
                    <a:pt x="1218326" y="96530"/>
                  </a:lnTo>
                  <a:lnTo>
                    <a:pt x="1217060" y="96530"/>
                  </a:lnTo>
                  <a:lnTo>
                    <a:pt x="1201302" y="35473"/>
                  </a:lnTo>
                  <a:lnTo>
                    <a:pt x="1183679" y="35473"/>
                  </a:lnTo>
                  <a:lnTo>
                    <a:pt x="1168073" y="96530"/>
                  </a:lnTo>
                  <a:lnTo>
                    <a:pt x="1166807" y="96530"/>
                  </a:lnTo>
                  <a:lnTo>
                    <a:pt x="1153275" y="35473"/>
                  </a:lnTo>
                  <a:lnTo>
                    <a:pt x="1134691" y="35473"/>
                  </a:lnTo>
                  <a:lnTo>
                    <a:pt x="1156701" y="116759"/>
                  </a:lnTo>
                  <a:lnTo>
                    <a:pt x="1175876" y="116759"/>
                  </a:lnTo>
                  <a:lnTo>
                    <a:pt x="1191634" y="57859"/>
                  </a:lnTo>
                  <a:lnTo>
                    <a:pt x="1192899" y="57859"/>
                  </a:lnTo>
                  <a:lnTo>
                    <a:pt x="1208734" y="116759"/>
                  </a:lnTo>
                  <a:lnTo>
                    <a:pt x="1228137" y="116759"/>
                  </a:lnTo>
                  <a:lnTo>
                    <a:pt x="1250147" y="35473"/>
                  </a:lnTo>
                  <a:close/>
                  <a:moveTo>
                    <a:pt x="1262184" y="58676"/>
                  </a:moveTo>
                  <a:cubicBezTo>
                    <a:pt x="1262184" y="70873"/>
                    <a:pt x="1269550" y="78013"/>
                    <a:pt x="1285165" y="81582"/>
                  </a:cubicBezTo>
                  <a:lnTo>
                    <a:pt x="1299582" y="84928"/>
                  </a:lnTo>
                  <a:cubicBezTo>
                    <a:pt x="1307318" y="86714"/>
                    <a:pt x="1310810" y="89688"/>
                    <a:pt x="1310810" y="94299"/>
                  </a:cubicBezTo>
                  <a:cubicBezTo>
                    <a:pt x="1310810" y="100472"/>
                    <a:pt x="1304340" y="104711"/>
                    <a:pt x="1295052" y="104711"/>
                  </a:cubicBezTo>
                  <a:cubicBezTo>
                    <a:pt x="1285831" y="104711"/>
                    <a:pt x="1280103" y="100993"/>
                    <a:pt x="1278323" y="94968"/>
                  </a:cubicBezTo>
                  <a:lnTo>
                    <a:pt x="1260110" y="94968"/>
                  </a:lnTo>
                  <a:cubicBezTo>
                    <a:pt x="1261518" y="109619"/>
                    <a:pt x="1274308" y="118395"/>
                    <a:pt x="1294605" y="118395"/>
                  </a:cubicBezTo>
                  <a:cubicBezTo>
                    <a:pt x="1314893" y="118395"/>
                    <a:pt x="1329243" y="108057"/>
                    <a:pt x="1329243" y="92514"/>
                  </a:cubicBezTo>
                  <a:cubicBezTo>
                    <a:pt x="1329243" y="80541"/>
                    <a:pt x="1322030" y="73922"/>
                    <a:pt x="1306500" y="70353"/>
                  </a:cubicBezTo>
                  <a:lnTo>
                    <a:pt x="1292150" y="67155"/>
                  </a:lnTo>
                  <a:cubicBezTo>
                    <a:pt x="1283966" y="65221"/>
                    <a:pt x="1280103" y="62320"/>
                    <a:pt x="1280103" y="57710"/>
                  </a:cubicBezTo>
                  <a:cubicBezTo>
                    <a:pt x="1280103" y="51686"/>
                    <a:pt x="1286421" y="47596"/>
                    <a:pt x="1294824" y="47596"/>
                  </a:cubicBezTo>
                  <a:cubicBezTo>
                    <a:pt x="1303445" y="47596"/>
                    <a:pt x="1308879" y="51314"/>
                    <a:pt x="1310211" y="57041"/>
                  </a:cubicBezTo>
                  <a:lnTo>
                    <a:pt x="1327539" y="57041"/>
                  </a:lnTo>
                  <a:cubicBezTo>
                    <a:pt x="1326197" y="42390"/>
                    <a:pt x="1314084" y="33912"/>
                    <a:pt x="1294748" y="33912"/>
                  </a:cubicBezTo>
                  <a:cubicBezTo>
                    <a:pt x="1275573" y="33912"/>
                    <a:pt x="1262184" y="44101"/>
                    <a:pt x="1262184" y="58676"/>
                  </a:cubicBezTo>
                  <a:close/>
                  <a:moveTo>
                    <a:pt x="1353632" y="139739"/>
                  </a:moveTo>
                  <a:lnTo>
                    <a:pt x="1392142" y="4015"/>
                  </a:lnTo>
                  <a:lnTo>
                    <a:pt x="1375566" y="4015"/>
                  </a:lnTo>
                  <a:lnTo>
                    <a:pt x="1336979" y="139739"/>
                  </a:lnTo>
                  <a:lnTo>
                    <a:pt x="1353632" y="139739"/>
                  </a:lnTo>
                  <a:close/>
                  <a:moveTo>
                    <a:pt x="1448267" y="34135"/>
                  </a:moveTo>
                  <a:cubicBezTo>
                    <a:pt x="1437114" y="34135"/>
                    <a:pt x="1427675" y="39712"/>
                    <a:pt x="1422993" y="48934"/>
                  </a:cubicBezTo>
                  <a:lnTo>
                    <a:pt x="1421727" y="48934"/>
                  </a:lnTo>
                  <a:lnTo>
                    <a:pt x="1421727" y="35473"/>
                  </a:lnTo>
                  <a:lnTo>
                    <a:pt x="1403961" y="35473"/>
                  </a:lnTo>
                  <a:lnTo>
                    <a:pt x="1403961" y="143754"/>
                  </a:lnTo>
                  <a:lnTo>
                    <a:pt x="1422393" y="143754"/>
                  </a:lnTo>
                  <a:lnTo>
                    <a:pt x="1422393" y="104413"/>
                  </a:lnTo>
                  <a:lnTo>
                    <a:pt x="1423659" y="104413"/>
                  </a:lnTo>
                  <a:cubicBezTo>
                    <a:pt x="1427827" y="113040"/>
                    <a:pt x="1436819" y="118097"/>
                    <a:pt x="1448495" y="118097"/>
                  </a:cubicBezTo>
                  <a:cubicBezTo>
                    <a:pt x="1469011" y="118097"/>
                    <a:pt x="1481801" y="101959"/>
                    <a:pt x="1481801" y="76154"/>
                  </a:cubicBezTo>
                  <a:cubicBezTo>
                    <a:pt x="1481801" y="50124"/>
                    <a:pt x="1468859" y="34135"/>
                    <a:pt x="1448267" y="34135"/>
                  </a:cubicBezTo>
                  <a:close/>
                  <a:moveTo>
                    <a:pt x="1442472" y="102777"/>
                  </a:moveTo>
                  <a:cubicBezTo>
                    <a:pt x="1429901" y="102777"/>
                    <a:pt x="1422098" y="92588"/>
                    <a:pt x="1422022" y="76154"/>
                  </a:cubicBezTo>
                  <a:cubicBezTo>
                    <a:pt x="1422098" y="59718"/>
                    <a:pt x="1429977" y="49529"/>
                    <a:pt x="1442548" y="49529"/>
                  </a:cubicBezTo>
                  <a:cubicBezTo>
                    <a:pt x="1455185" y="49529"/>
                    <a:pt x="1462836" y="59495"/>
                    <a:pt x="1462836" y="76154"/>
                  </a:cubicBezTo>
                  <a:cubicBezTo>
                    <a:pt x="1462836" y="92812"/>
                    <a:pt x="1455251" y="102777"/>
                    <a:pt x="1442472" y="102777"/>
                  </a:cubicBezTo>
                  <a:close/>
                  <a:moveTo>
                    <a:pt x="1500309" y="116759"/>
                  </a:moveTo>
                  <a:lnTo>
                    <a:pt x="1518741" y="116759"/>
                  </a:lnTo>
                  <a:lnTo>
                    <a:pt x="1518741" y="69535"/>
                  </a:lnTo>
                  <a:cubicBezTo>
                    <a:pt x="1518741" y="58081"/>
                    <a:pt x="1527067" y="50645"/>
                    <a:pt x="1539039" y="50645"/>
                  </a:cubicBezTo>
                  <a:cubicBezTo>
                    <a:pt x="1542160" y="50645"/>
                    <a:pt x="1547070" y="51166"/>
                    <a:pt x="1548478" y="51686"/>
                  </a:cubicBezTo>
                  <a:lnTo>
                    <a:pt x="1548478" y="34878"/>
                  </a:lnTo>
                  <a:cubicBezTo>
                    <a:pt x="1546775" y="34433"/>
                    <a:pt x="1543501" y="34135"/>
                    <a:pt x="1540827" y="34135"/>
                  </a:cubicBezTo>
                  <a:cubicBezTo>
                    <a:pt x="1530341" y="34135"/>
                    <a:pt x="1521567" y="40084"/>
                    <a:pt x="1519341" y="48117"/>
                  </a:cubicBezTo>
                  <a:lnTo>
                    <a:pt x="1518075" y="48117"/>
                  </a:lnTo>
                  <a:lnTo>
                    <a:pt x="1518075" y="35473"/>
                  </a:lnTo>
                  <a:lnTo>
                    <a:pt x="1500309" y="35473"/>
                  </a:lnTo>
                  <a:lnTo>
                    <a:pt x="1500309" y="116759"/>
                  </a:lnTo>
                  <a:close/>
                  <a:moveTo>
                    <a:pt x="1573020" y="21864"/>
                  </a:moveTo>
                  <a:cubicBezTo>
                    <a:pt x="1579110" y="21864"/>
                    <a:pt x="1584096" y="17030"/>
                    <a:pt x="1584096" y="10932"/>
                  </a:cubicBezTo>
                  <a:cubicBezTo>
                    <a:pt x="1584096" y="4908"/>
                    <a:pt x="1579110" y="0"/>
                    <a:pt x="1573020" y="0"/>
                  </a:cubicBezTo>
                  <a:cubicBezTo>
                    <a:pt x="1566996" y="0"/>
                    <a:pt x="1562010" y="4908"/>
                    <a:pt x="1562010" y="10932"/>
                  </a:cubicBezTo>
                  <a:cubicBezTo>
                    <a:pt x="1562010" y="17030"/>
                    <a:pt x="1566996" y="21864"/>
                    <a:pt x="1573020" y="21864"/>
                  </a:cubicBezTo>
                  <a:close/>
                  <a:moveTo>
                    <a:pt x="1563875" y="116759"/>
                  </a:moveTo>
                  <a:lnTo>
                    <a:pt x="1582231" y="116759"/>
                  </a:lnTo>
                  <a:lnTo>
                    <a:pt x="1582231" y="35473"/>
                  </a:lnTo>
                  <a:lnTo>
                    <a:pt x="1563875" y="35473"/>
                  </a:lnTo>
                  <a:lnTo>
                    <a:pt x="1563875" y="116759"/>
                  </a:lnTo>
                  <a:close/>
                  <a:moveTo>
                    <a:pt x="1640221" y="118395"/>
                  </a:moveTo>
                  <a:cubicBezTo>
                    <a:pt x="1664533" y="118395"/>
                    <a:pt x="1679321" y="102480"/>
                    <a:pt x="1679321" y="76079"/>
                  </a:cubicBezTo>
                  <a:cubicBezTo>
                    <a:pt x="1679321" y="49827"/>
                    <a:pt x="1664457" y="33912"/>
                    <a:pt x="1640221" y="33912"/>
                  </a:cubicBezTo>
                  <a:cubicBezTo>
                    <a:pt x="1616060" y="33912"/>
                    <a:pt x="1601120" y="49902"/>
                    <a:pt x="1601120" y="76079"/>
                  </a:cubicBezTo>
                  <a:cubicBezTo>
                    <a:pt x="1601120" y="102480"/>
                    <a:pt x="1615841" y="118395"/>
                    <a:pt x="1640221" y="118395"/>
                  </a:cubicBezTo>
                  <a:close/>
                  <a:moveTo>
                    <a:pt x="1640221" y="103298"/>
                  </a:moveTo>
                  <a:cubicBezTo>
                    <a:pt x="1627355" y="103298"/>
                    <a:pt x="1619999" y="93333"/>
                    <a:pt x="1619999" y="76154"/>
                  </a:cubicBezTo>
                  <a:cubicBezTo>
                    <a:pt x="1619999" y="58974"/>
                    <a:pt x="1627355" y="49009"/>
                    <a:pt x="1640221" y="49009"/>
                  </a:cubicBezTo>
                  <a:cubicBezTo>
                    <a:pt x="1653010" y="49009"/>
                    <a:pt x="1660366" y="58974"/>
                    <a:pt x="1660366" y="76154"/>
                  </a:cubicBezTo>
                  <a:cubicBezTo>
                    <a:pt x="1660366" y="93333"/>
                    <a:pt x="1653086" y="103298"/>
                    <a:pt x="1640221" y="103298"/>
                  </a:cubicBezTo>
                  <a:close/>
                  <a:moveTo>
                    <a:pt x="1697906" y="116759"/>
                  </a:moveTo>
                  <a:lnTo>
                    <a:pt x="1716347" y="116759"/>
                  </a:lnTo>
                  <a:lnTo>
                    <a:pt x="1716347" y="69535"/>
                  </a:lnTo>
                  <a:cubicBezTo>
                    <a:pt x="1716347" y="58081"/>
                    <a:pt x="1724674" y="50645"/>
                    <a:pt x="1736645" y="50645"/>
                  </a:cubicBezTo>
                  <a:cubicBezTo>
                    <a:pt x="1739766" y="50645"/>
                    <a:pt x="1744676" y="51166"/>
                    <a:pt x="1746084" y="51686"/>
                  </a:cubicBezTo>
                  <a:lnTo>
                    <a:pt x="1746084" y="34878"/>
                  </a:lnTo>
                  <a:cubicBezTo>
                    <a:pt x="1744372" y="34433"/>
                    <a:pt x="1741107" y="34135"/>
                    <a:pt x="1738424" y="34135"/>
                  </a:cubicBezTo>
                  <a:cubicBezTo>
                    <a:pt x="1727947" y="34135"/>
                    <a:pt x="1719174" y="40084"/>
                    <a:pt x="1716937" y="48117"/>
                  </a:cubicBezTo>
                  <a:lnTo>
                    <a:pt x="1715681" y="48117"/>
                  </a:lnTo>
                  <a:lnTo>
                    <a:pt x="1715681" y="35473"/>
                  </a:lnTo>
                  <a:lnTo>
                    <a:pt x="1697906" y="35473"/>
                  </a:lnTo>
                  <a:lnTo>
                    <a:pt x="1697906" y="116759"/>
                  </a:lnTo>
                  <a:close/>
                  <a:moveTo>
                    <a:pt x="1770616" y="21864"/>
                  </a:moveTo>
                  <a:cubicBezTo>
                    <a:pt x="1776716" y="21864"/>
                    <a:pt x="1781693" y="17030"/>
                    <a:pt x="1781693" y="10932"/>
                  </a:cubicBezTo>
                  <a:cubicBezTo>
                    <a:pt x="1781693" y="4908"/>
                    <a:pt x="1776716" y="0"/>
                    <a:pt x="1770616" y="0"/>
                  </a:cubicBezTo>
                  <a:cubicBezTo>
                    <a:pt x="1764593" y="0"/>
                    <a:pt x="1759616" y="4908"/>
                    <a:pt x="1759616" y="10932"/>
                  </a:cubicBezTo>
                  <a:cubicBezTo>
                    <a:pt x="1759616" y="17030"/>
                    <a:pt x="1764593" y="21864"/>
                    <a:pt x="1770616" y="21864"/>
                  </a:cubicBezTo>
                  <a:close/>
                  <a:moveTo>
                    <a:pt x="1761472" y="116759"/>
                  </a:moveTo>
                  <a:lnTo>
                    <a:pt x="1779837" y="116759"/>
                  </a:lnTo>
                  <a:lnTo>
                    <a:pt x="1779837" y="35473"/>
                  </a:lnTo>
                  <a:lnTo>
                    <a:pt x="1761472" y="35473"/>
                  </a:lnTo>
                  <a:lnTo>
                    <a:pt x="1761472" y="116759"/>
                  </a:lnTo>
                  <a:close/>
                  <a:moveTo>
                    <a:pt x="1808604" y="15543"/>
                  </a:moveTo>
                  <a:lnTo>
                    <a:pt x="1808604" y="35994"/>
                  </a:lnTo>
                  <a:lnTo>
                    <a:pt x="1795748" y="35994"/>
                  </a:lnTo>
                  <a:lnTo>
                    <a:pt x="1795748" y="50347"/>
                  </a:lnTo>
                  <a:lnTo>
                    <a:pt x="1808604" y="50347"/>
                  </a:lnTo>
                  <a:lnTo>
                    <a:pt x="1808604" y="95192"/>
                  </a:lnTo>
                  <a:cubicBezTo>
                    <a:pt x="1808604" y="110883"/>
                    <a:pt x="1816045" y="117131"/>
                    <a:pt x="1834705" y="117131"/>
                  </a:cubicBezTo>
                  <a:cubicBezTo>
                    <a:pt x="1838265" y="117131"/>
                    <a:pt x="1841690" y="116833"/>
                    <a:pt x="1844364" y="116312"/>
                  </a:cubicBezTo>
                  <a:lnTo>
                    <a:pt x="1844364" y="102183"/>
                  </a:lnTo>
                  <a:cubicBezTo>
                    <a:pt x="1842137" y="102406"/>
                    <a:pt x="1840720" y="102554"/>
                    <a:pt x="1838122" y="102554"/>
                  </a:cubicBezTo>
                  <a:cubicBezTo>
                    <a:pt x="1830385" y="102554"/>
                    <a:pt x="1826969" y="98910"/>
                    <a:pt x="1826969" y="90804"/>
                  </a:cubicBezTo>
                  <a:lnTo>
                    <a:pt x="1826969" y="50347"/>
                  </a:lnTo>
                  <a:lnTo>
                    <a:pt x="1844364" y="50347"/>
                  </a:lnTo>
                  <a:lnTo>
                    <a:pt x="1844364" y="35994"/>
                  </a:lnTo>
                  <a:lnTo>
                    <a:pt x="1826969" y="35994"/>
                  </a:lnTo>
                  <a:lnTo>
                    <a:pt x="1826969" y="15543"/>
                  </a:lnTo>
                  <a:lnTo>
                    <a:pt x="1808604" y="15543"/>
                  </a:lnTo>
                  <a:close/>
                  <a:moveTo>
                    <a:pt x="1872169" y="21864"/>
                  </a:moveTo>
                  <a:cubicBezTo>
                    <a:pt x="1878269" y="21864"/>
                    <a:pt x="1883246" y="17030"/>
                    <a:pt x="1883246" y="10932"/>
                  </a:cubicBezTo>
                  <a:cubicBezTo>
                    <a:pt x="1883246" y="4908"/>
                    <a:pt x="1878269" y="0"/>
                    <a:pt x="1872169" y="0"/>
                  </a:cubicBezTo>
                  <a:cubicBezTo>
                    <a:pt x="1866146" y="0"/>
                    <a:pt x="1861169" y="4908"/>
                    <a:pt x="1861169" y="10932"/>
                  </a:cubicBezTo>
                  <a:cubicBezTo>
                    <a:pt x="1861169" y="17030"/>
                    <a:pt x="1866146" y="21864"/>
                    <a:pt x="1872169" y="21864"/>
                  </a:cubicBezTo>
                  <a:close/>
                  <a:moveTo>
                    <a:pt x="1863025" y="116759"/>
                  </a:moveTo>
                  <a:lnTo>
                    <a:pt x="1881390" y="116759"/>
                  </a:lnTo>
                  <a:lnTo>
                    <a:pt x="1881390" y="35473"/>
                  </a:lnTo>
                  <a:lnTo>
                    <a:pt x="1863025" y="35473"/>
                  </a:lnTo>
                  <a:lnTo>
                    <a:pt x="1863025" y="116759"/>
                  </a:lnTo>
                  <a:close/>
                  <a:moveTo>
                    <a:pt x="1902430" y="116759"/>
                  </a:moveTo>
                  <a:lnTo>
                    <a:pt x="1968298" y="116759"/>
                  </a:lnTo>
                  <a:lnTo>
                    <a:pt x="1968298" y="102257"/>
                  </a:lnTo>
                  <a:lnTo>
                    <a:pt x="1925991" y="102257"/>
                  </a:lnTo>
                  <a:lnTo>
                    <a:pt x="1925991" y="100993"/>
                  </a:lnTo>
                  <a:lnTo>
                    <a:pt x="1967623" y="47819"/>
                  </a:lnTo>
                  <a:lnTo>
                    <a:pt x="1967623" y="35473"/>
                  </a:lnTo>
                  <a:lnTo>
                    <a:pt x="1902801" y="35473"/>
                  </a:lnTo>
                  <a:lnTo>
                    <a:pt x="1902801" y="49976"/>
                  </a:lnTo>
                  <a:lnTo>
                    <a:pt x="1945622" y="49976"/>
                  </a:lnTo>
                  <a:lnTo>
                    <a:pt x="1945622" y="51314"/>
                  </a:lnTo>
                  <a:lnTo>
                    <a:pt x="1902430" y="105455"/>
                  </a:lnTo>
                  <a:lnTo>
                    <a:pt x="1902430" y="116759"/>
                  </a:lnTo>
                  <a:close/>
                  <a:moveTo>
                    <a:pt x="2039962" y="94523"/>
                  </a:moveTo>
                  <a:cubicBezTo>
                    <a:pt x="2037288" y="100621"/>
                    <a:pt x="2030960" y="104042"/>
                    <a:pt x="2021825" y="104042"/>
                  </a:cubicBezTo>
                  <a:cubicBezTo>
                    <a:pt x="2009702" y="104042"/>
                    <a:pt x="2001899" y="95415"/>
                    <a:pt x="2001452" y="81657"/>
                  </a:cubicBezTo>
                  <a:lnTo>
                    <a:pt x="2001452" y="80689"/>
                  </a:lnTo>
                  <a:lnTo>
                    <a:pt x="2058252" y="80689"/>
                  </a:lnTo>
                  <a:lnTo>
                    <a:pt x="2058252" y="74815"/>
                  </a:lnTo>
                  <a:cubicBezTo>
                    <a:pt x="2058252" y="49307"/>
                    <a:pt x="2044349" y="33912"/>
                    <a:pt x="2021150" y="33912"/>
                  </a:cubicBezTo>
                  <a:cubicBezTo>
                    <a:pt x="1997588" y="33912"/>
                    <a:pt x="1982943" y="50347"/>
                    <a:pt x="1982943" y="76451"/>
                  </a:cubicBezTo>
                  <a:cubicBezTo>
                    <a:pt x="1982943" y="102480"/>
                    <a:pt x="1997360" y="118395"/>
                    <a:pt x="2021302" y="118395"/>
                  </a:cubicBezTo>
                  <a:cubicBezTo>
                    <a:pt x="2040476" y="118395"/>
                    <a:pt x="2054084" y="109173"/>
                    <a:pt x="2057433" y="94523"/>
                  </a:cubicBezTo>
                  <a:lnTo>
                    <a:pt x="2039962" y="94523"/>
                  </a:lnTo>
                  <a:close/>
                  <a:moveTo>
                    <a:pt x="2021074" y="48265"/>
                  </a:moveTo>
                  <a:cubicBezTo>
                    <a:pt x="2032159" y="48265"/>
                    <a:pt x="2039439" y="56074"/>
                    <a:pt x="2039810" y="68419"/>
                  </a:cubicBezTo>
                  <a:lnTo>
                    <a:pt x="2001528" y="68419"/>
                  </a:lnTo>
                  <a:cubicBezTo>
                    <a:pt x="2002346" y="56222"/>
                    <a:pt x="2010073" y="48265"/>
                    <a:pt x="2021074" y="48265"/>
                  </a:cubicBezTo>
                  <a:close/>
                  <a:moveTo>
                    <a:pt x="2090511" y="118246"/>
                  </a:moveTo>
                  <a:cubicBezTo>
                    <a:pt x="2097571" y="118246"/>
                    <a:pt x="2102406" y="113263"/>
                    <a:pt x="2102406" y="106645"/>
                  </a:cubicBezTo>
                  <a:cubicBezTo>
                    <a:pt x="2102406" y="100100"/>
                    <a:pt x="2097571" y="95118"/>
                    <a:pt x="2090511" y="95118"/>
                  </a:cubicBezTo>
                  <a:cubicBezTo>
                    <a:pt x="2083526" y="95118"/>
                    <a:pt x="2078616" y="100100"/>
                    <a:pt x="2078616" y="106645"/>
                  </a:cubicBezTo>
                  <a:cubicBezTo>
                    <a:pt x="2078616" y="113263"/>
                    <a:pt x="2083526" y="118246"/>
                    <a:pt x="2090511" y="118246"/>
                  </a:cubicBezTo>
                  <a:close/>
                  <a:moveTo>
                    <a:pt x="2125082" y="146209"/>
                  </a:moveTo>
                  <a:cubicBezTo>
                    <a:pt x="2143295" y="146209"/>
                    <a:pt x="2151993" y="139589"/>
                    <a:pt x="2158911" y="119585"/>
                  </a:cubicBezTo>
                  <a:lnTo>
                    <a:pt x="2188276" y="35473"/>
                  </a:lnTo>
                  <a:lnTo>
                    <a:pt x="2168797" y="35473"/>
                  </a:lnTo>
                  <a:lnTo>
                    <a:pt x="2149842" y="99282"/>
                  </a:lnTo>
                  <a:lnTo>
                    <a:pt x="2148576" y="99282"/>
                  </a:lnTo>
                  <a:lnTo>
                    <a:pt x="2129545" y="35473"/>
                  </a:lnTo>
                  <a:lnTo>
                    <a:pt x="2109323" y="35473"/>
                  </a:lnTo>
                  <a:lnTo>
                    <a:pt x="2138394" y="117056"/>
                  </a:lnTo>
                  <a:lnTo>
                    <a:pt x="2137424" y="120849"/>
                  </a:lnTo>
                  <a:cubicBezTo>
                    <a:pt x="2135045" y="128509"/>
                    <a:pt x="2130658" y="131484"/>
                    <a:pt x="2122855" y="131484"/>
                  </a:cubicBezTo>
                  <a:cubicBezTo>
                    <a:pt x="2121589" y="131484"/>
                    <a:pt x="2118839" y="131410"/>
                    <a:pt x="2117802" y="131260"/>
                  </a:cubicBezTo>
                  <a:lnTo>
                    <a:pt x="2117802" y="145911"/>
                  </a:lnTo>
                  <a:cubicBezTo>
                    <a:pt x="2118982" y="146134"/>
                    <a:pt x="2123968" y="146209"/>
                    <a:pt x="2125082" y="146209"/>
                  </a:cubicBezTo>
                  <a:close/>
                  <a:moveTo>
                    <a:pt x="2204187" y="116759"/>
                  </a:moveTo>
                  <a:lnTo>
                    <a:pt x="2222619" y="116759"/>
                  </a:lnTo>
                  <a:lnTo>
                    <a:pt x="2222619" y="67304"/>
                  </a:lnTo>
                  <a:cubicBezTo>
                    <a:pt x="2222619" y="57189"/>
                    <a:pt x="2229385" y="49529"/>
                    <a:pt x="2238530" y="49529"/>
                  </a:cubicBezTo>
                  <a:cubicBezTo>
                    <a:pt x="2247598" y="49529"/>
                    <a:pt x="2253251" y="55032"/>
                    <a:pt x="2253251" y="64031"/>
                  </a:cubicBezTo>
                  <a:lnTo>
                    <a:pt x="2253251" y="116759"/>
                  </a:lnTo>
                  <a:lnTo>
                    <a:pt x="2271169" y="116759"/>
                  </a:lnTo>
                  <a:lnTo>
                    <a:pt x="2271169" y="65965"/>
                  </a:lnTo>
                  <a:cubicBezTo>
                    <a:pt x="2271169" y="56669"/>
                    <a:pt x="2277488" y="49529"/>
                    <a:pt x="2287079" y="49529"/>
                  </a:cubicBezTo>
                  <a:cubicBezTo>
                    <a:pt x="2296966" y="49529"/>
                    <a:pt x="2301943" y="54810"/>
                    <a:pt x="2301943" y="65370"/>
                  </a:cubicBezTo>
                  <a:lnTo>
                    <a:pt x="2301943" y="116759"/>
                  </a:lnTo>
                  <a:lnTo>
                    <a:pt x="2320309" y="116759"/>
                  </a:lnTo>
                  <a:lnTo>
                    <a:pt x="2320309" y="60833"/>
                  </a:lnTo>
                  <a:cubicBezTo>
                    <a:pt x="2320309" y="43952"/>
                    <a:pt x="2310498" y="33912"/>
                    <a:pt x="2294216" y="33912"/>
                  </a:cubicBezTo>
                  <a:cubicBezTo>
                    <a:pt x="2282912" y="33912"/>
                    <a:pt x="2273548" y="39712"/>
                    <a:pt x="2269532" y="48562"/>
                  </a:cubicBezTo>
                  <a:lnTo>
                    <a:pt x="2268267" y="48562"/>
                  </a:lnTo>
                  <a:cubicBezTo>
                    <a:pt x="2264850" y="39564"/>
                    <a:pt x="2257038" y="33912"/>
                    <a:pt x="2245819" y="33912"/>
                  </a:cubicBezTo>
                  <a:cubicBezTo>
                    <a:pt x="2235037" y="33912"/>
                    <a:pt x="2226711" y="39415"/>
                    <a:pt x="2223219" y="48562"/>
                  </a:cubicBezTo>
                  <a:lnTo>
                    <a:pt x="2221953" y="48562"/>
                  </a:lnTo>
                  <a:lnTo>
                    <a:pt x="2221953" y="35473"/>
                  </a:lnTo>
                  <a:lnTo>
                    <a:pt x="2204187" y="35473"/>
                  </a:lnTo>
                  <a:lnTo>
                    <a:pt x="2204187" y="116759"/>
                  </a:lnTo>
                  <a:close/>
                  <a:moveTo>
                    <a:pt x="2342909" y="116759"/>
                  </a:moveTo>
                  <a:lnTo>
                    <a:pt x="2361341" y="116759"/>
                  </a:lnTo>
                  <a:lnTo>
                    <a:pt x="2361341" y="4015"/>
                  </a:lnTo>
                  <a:lnTo>
                    <a:pt x="2342909" y="4015"/>
                  </a:lnTo>
                  <a:lnTo>
                    <a:pt x="2342909" y="116759"/>
                  </a:ln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3"/>
            <p:cNvSpPr/>
            <p:nvPr/>
          </p:nvSpPr>
          <p:spPr>
            <a:xfrm>
              <a:off x="4969138" y="3464946"/>
              <a:ext cx="127181" cy="3080707"/>
            </a:xfrm>
            <a:custGeom>
              <a:avLst/>
              <a:gdLst/>
              <a:ahLst/>
              <a:cxnLst/>
              <a:rect l="l" t="t" r="r" b="b"/>
              <a:pathLst>
                <a:path w="127181" h="3080707" extrusionOk="0">
                  <a:moveTo>
                    <a:pt x="126847" y="80486"/>
                  </a:moveTo>
                  <a:lnTo>
                    <a:pt x="126847" y="71840"/>
                  </a:lnTo>
                  <a:lnTo>
                    <a:pt x="104210" y="71840"/>
                  </a:lnTo>
                  <a:lnTo>
                    <a:pt x="104210" y="0"/>
                  </a:lnTo>
                  <a:lnTo>
                    <a:pt x="94564" y="0"/>
                  </a:lnTo>
                  <a:lnTo>
                    <a:pt x="70589" y="15562"/>
                  </a:lnTo>
                  <a:lnTo>
                    <a:pt x="70589" y="26047"/>
                  </a:lnTo>
                  <a:lnTo>
                    <a:pt x="93616" y="11156"/>
                  </a:lnTo>
                  <a:lnTo>
                    <a:pt x="94508" y="11156"/>
                  </a:lnTo>
                  <a:lnTo>
                    <a:pt x="94508" y="71840"/>
                  </a:lnTo>
                  <a:lnTo>
                    <a:pt x="70755" y="71840"/>
                  </a:lnTo>
                  <a:lnTo>
                    <a:pt x="70755" y="80486"/>
                  </a:lnTo>
                  <a:lnTo>
                    <a:pt x="126847" y="80486"/>
                  </a:lnTo>
                  <a:close/>
                  <a:moveTo>
                    <a:pt x="70811" y="222548"/>
                  </a:moveTo>
                  <a:lnTo>
                    <a:pt x="70811" y="222883"/>
                  </a:lnTo>
                  <a:lnTo>
                    <a:pt x="80290" y="222883"/>
                  </a:lnTo>
                  <a:lnTo>
                    <a:pt x="80290" y="222548"/>
                  </a:lnTo>
                  <a:cubicBezTo>
                    <a:pt x="80290" y="213066"/>
                    <a:pt x="86423" y="206875"/>
                    <a:pt x="95679" y="206875"/>
                  </a:cubicBezTo>
                  <a:cubicBezTo>
                    <a:pt x="105046" y="206875"/>
                    <a:pt x="111123" y="212565"/>
                    <a:pt x="111123" y="221210"/>
                  </a:cubicBezTo>
                  <a:cubicBezTo>
                    <a:pt x="111123" y="227569"/>
                    <a:pt x="108670" y="231863"/>
                    <a:pt x="98467" y="243297"/>
                  </a:cubicBezTo>
                  <a:lnTo>
                    <a:pt x="71258" y="273585"/>
                  </a:lnTo>
                  <a:lnTo>
                    <a:pt x="71258" y="280389"/>
                  </a:lnTo>
                  <a:lnTo>
                    <a:pt x="122164" y="280389"/>
                  </a:lnTo>
                  <a:lnTo>
                    <a:pt x="122164" y="271465"/>
                  </a:lnTo>
                  <a:lnTo>
                    <a:pt x="85308" y="271465"/>
                  </a:lnTo>
                  <a:lnTo>
                    <a:pt x="85308" y="270517"/>
                  </a:lnTo>
                  <a:lnTo>
                    <a:pt x="104265" y="249879"/>
                  </a:lnTo>
                  <a:cubicBezTo>
                    <a:pt x="117090" y="235879"/>
                    <a:pt x="120881" y="229186"/>
                    <a:pt x="120881" y="220820"/>
                  </a:cubicBezTo>
                  <a:cubicBezTo>
                    <a:pt x="120881" y="207378"/>
                    <a:pt x="110733" y="198230"/>
                    <a:pt x="95958" y="198230"/>
                  </a:cubicBezTo>
                  <a:cubicBezTo>
                    <a:pt x="81294" y="198230"/>
                    <a:pt x="70811" y="208381"/>
                    <a:pt x="70811" y="222548"/>
                  </a:cubicBezTo>
                  <a:close/>
                  <a:moveTo>
                    <a:pt x="86647" y="442977"/>
                  </a:moveTo>
                  <a:lnTo>
                    <a:pt x="95847" y="442977"/>
                  </a:lnTo>
                  <a:cubicBezTo>
                    <a:pt x="106997" y="442977"/>
                    <a:pt x="114079" y="448945"/>
                    <a:pt x="114079" y="458312"/>
                  </a:cubicBezTo>
                  <a:cubicBezTo>
                    <a:pt x="114079" y="467403"/>
                    <a:pt x="107221" y="473096"/>
                    <a:pt x="96181" y="473096"/>
                  </a:cubicBezTo>
                  <a:cubicBezTo>
                    <a:pt x="86144" y="473096"/>
                    <a:pt x="79007" y="467517"/>
                    <a:pt x="78116" y="458931"/>
                  </a:cubicBezTo>
                  <a:lnTo>
                    <a:pt x="68804" y="458931"/>
                  </a:lnTo>
                  <a:cubicBezTo>
                    <a:pt x="69529" y="472819"/>
                    <a:pt x="80569" y="481967"/>
                    <a:pt x="96459" y="481967"/>
                  </a:cubicBezTo>
                  <a:cubicBezTo>
                    <a:pt x="112517" y="481967"/>
                    <a:pt x="124003" y="472201"/>
                    <a:pt x="124003" y="458541"/>
                  </a:cubicBezTo>
                  <a:cubicBezTo>
                    <a:pt x="124003" y="447555"/>
                    <a:pt x="117647" y="440026"/>
                    <a:pt x="106942" y="438626"/>
                  </a:cubicBezTo>
                  <a:lnTo>
                    <a:pt x="106942" y="437732"/>
                  </a:lnTo>
                  <a:cubicBezTo>
                    <a:pt x="115584" y="435618"/>
                    <a:pt x="120658" y="428698"/>
                    <a:pt x="120658" y="418998"/>
                  </a:cubicBezTo>
                  <a:cubicBezTo>
                    <a:pt x="120658" y="406775"/>
                    <a:pt x="110399" y="398132"/>
                    <a:pt x="96013" y="398132"/>
                  </a:cubicBezTo>
                  <a:cubicBezTo>
                    <a:pt x="81126" y="398132"/>
                    <a:pt x="71313" y="406775"/>
                    <a:pt x="70365" y="420721"/>
                  </a:cubicBezTo>
                  <a:lnTo>
                    <a:pt x="79789" y="420721"/>
                  </a:lnTo>
                  <a:cubicBezTo>
                    <a:pt x="80569" y="412077"/>
                    <a:pt x="86590" y="406775"/>
                    <a:pt x="95623" y="406775"/>
                  </a:cubicBezTo>
                  <a:cubicBezTo>
                    <a:pt x="104712" y="406775"/>
                    <a:pt x="110733" y="412192"/>
                    <a:pt x="110733" y="420388"/>
                  </a:cubicBezTo>
                  <a:cubicBezTo>
                    <a:pt x="110733" y="428812"/>
                    <a:pt x="104433" y="434724"/>
                    <a:pt x="95400" y="434724"/>
                  </a:cubicBezTo>
                  <a:lnTo>
                    <a:pt x="86647" y="434724"/>
                  </a:lnTo>
                  <a:lnTo>
                    <a:pt x="86647" y="442977"/>
                  </a:lnTo>
                  <a:close/>
                  <a:moveTo>
                    <a:pt x="105882" y="680195"/>
                  </a:moveTo>
                  <a:lnTo>
                    <a:pt x="114859" y="680195"/>
                  </a:lnTo>
                  <a:lnTo>
                    <a:pt x="114859" y="663184"/>
                  </a:lnTo>
                  <a:lnTo>
                    <a:pt x="127181" y="663184"/>
                  </a:lnTo>
                  <a:lnTo>
                    <a:pt x="127181" y="654541"/>
                  </a:lnTo>
                  <a:lnTo>
                    <a:pt x="114915" y="654541"/>
                  </a:lnTo>
                  <a:lnTo>
                    <a:pt x="114915" y="631666"/>
                  </a:lnTo>
                  <a:lnTo>
                    <a:pt x="105994" y="631666"/>
                  </a:lnTo>
                  <a:lnTo>
                    <a:pt x="105994" y="654646"/>
                  </a:lnTo>
                  <a:lnTo>
                    <a:pt x="79621" y="654646"/>
                  </a:lnTo>
                  <a:lnTo>
                    <a:pt x="79621" y="653922"/>
                  </a:lnTo>
                  <a:lnTo>
                    <a:pt x="106552" y="599710"/>
                  </a:lnTo>
                  <a:lnTo>
                    <a:pt x="96515" y="599710"/>
                  </a:lnTo>
                  <a:lnTo>
                    <a:pt x="69195" y="655207"/>
                  </a:lnTo>
                  <a:lnTo>
                    <a:pt x="69195" y="663184"/>
                  </a:lnTo>
                  <a:lnTo>
                    <a:pt x="105882" y="663184"/>
                  </a:lnTo>
                  <a:lnTo>
                    <a:pt x="105882" y="680195"/>
                  </a:lnTo>
                  <a:close/>
                  <a:moveTo>
                    <a:pt x="95790" y="881716"/>
                  </a:moveTo>
                  <a:cubicBezTo>
                    <a:pt x="112127" y="881716"/>
                    <a:pt x="123223" y="870674"/>
                    <a:pt x="123223" y="854387"/>
                  </a:cubicBezTo>
                  <a:cubicBezTo>
                    <a:pt x="123223" y="838547"/>
                    <a:pt x="112852" y="827447"/>
                    <a:pt x="97965" y="827447"/>
                  </a:cubicBezTo>
                  <a:cubicBezTo>
                    <a:pt x="90884" y="827447"/>
                    <a:pt x="85141" y="829951"/>
                    <a:pt x="81182" y="834749"/>
                  </a:cubicBezTo>
                  <a:lnTo>
                    <a:pt x="80290" y="834749"/>
                  </a:lnTo>
                  <a:lnTo>
                    <a:pt x="82521" y="808485"/>
                  </a:lnTo>
                  <a:lnTo>
                    <a:pt x="118763" y="808485"/>
                  </a:lnTo>
                  <a:lnTo>
                    <a:pt x="118763" y="799613"/>
                  </a:lnTo>
                  <a:lnTo>
                    <a:pt x="74770" y="799613"/>
                  </a:lnTo>
                  <a:lnTo>
                    <a:pt x="70700" y="845068"/>
                  </a:lnTo>
                  <a:lnTo>
                    <a:pt x="80011" y="845068"/>
                  </a:lnTo>
                  <a:cubicBezTo>
                    <a:pt x="83189" y="839385"/>
                    <a:pt x="89155" y="836091"/>
                    <a:pt x="96348" y="836091"/>
                  </a:cubicBezTo>
                  <a:cubicBezTo>
                    <a:pt x="106663" y="836091"/>
                    <a:pt x="113633" y="843564"/>
                    <a:pt x="113633" y="854606"/>
                  </a:cubicBezTo>
                  <a:cubicBezTo>
                    <a:pt x="113633" y="865543"/>
                    <a:pt x="106718" y="872845"/>
                    <a:pt x="96348" y="872845"/>
                  </a:cubicBezTo>
                  <a:cubicBezTo>
                    <a:pt x="86925" y="872845"/>
                    <a:pt x="79732" y="867047"/>
                    <a:pt x="78841" y="858623"/>
                  </a:cubicBezTo>
                  <a:lnTo>
                    <a:pt x="69362" y="858623"/>
                  </a:lnTo>
                  <a:cubicBezTo>
                    <a:pt x="70197" y="872454"/>
                    <a:pt x="80792" y="881716"/>
                    <a:pt x="95790" y="881716"/>
                  </a:cubicBezTo>
                  <a:close/>
                  <a:moveTo>
                    <a:pt x="124059" y="1054176"/>
                  </a:moveTo>
                  <a:cubicBezTo>
                    <a:pt x="124059" y="1039507"/>
                    <a:pt x="113465" y="1028636"/>
                    <a:pt x="99136" y="1028636"/>
                  </a:cubicBezTo>
                  <a:cubicBezTo>
                    <a:pt x="94006" y="1028636"/>
                    <a:pt x="88207" y="1031025"/>
                    <a:pt x="85810" y="1034262"/>
                  </a:cubicBezTo>
                  <a:lnTo>
                    <a:pt x="84974" y="1033814"/>
                  </a:lnTo>
                  <a:cubicBezTo>
                    <a:pt x="85364" y="1032929"/>
                    <a:pt x="85141" y="1033148"/>
                    <a:pt x="87594" y="1029692"/>
                  </a:cubicBezTo>
                  <a:lnTo>
                    <a:pt x="109563" y="999517"/>
                  </a:lnTo>
                  <a:lnTo>
                    <a:pt x="98244" y="999517"/>
                  </a:lnTo>
                  <a:cubicBezTo>
                    <a:pt x="97686" y="1000354"/>
                    <a:pt x="80959" y="1023781"/>
                    <a:pt x="80234" y="1025009"/>
                  </a:cubicBezTo>
                  <a:cubicBezTo>
                    <a:pt x="72539" y="1036213"/>
                    <a:pt x="69362" y="1044752"/>
                    <a:pt x="69362" y="1054176"/>
                  </a:cubicBezTo>
                  <a:cubicBezTo>
                    <a:pt x="69362" y="1070187"/>
                    <a:pt x="80792" y="1081677"/>
                    <a:pt x="96627" y="1081677"/>
                  </a:cubicBezTo>
                  <a:cubicBezTo>
                    <a:pt x="112573" y="1081677"/>
                    <a:pt x="124059" y="1070130"/>
                    <a:pt x="124059" y="1054176"/>
                  </a:cubicBezTo>
                  <a:close/>
                  <a:moveTo>
                    <a:pt x="96683" y="1072919"/>
                  </a:moveTo>
                  <a:cubicBezTo>
                    <a:pt x="86590" y="1072919"/>
                    <a:pt x="78896" y="1064999"/>
                    <a:pt x="78896" y="1054680"/>
                  </a:cubicBezTo>
                  <a:cubicBezTo>
                    <a:pt x="78896" y="1044304"/>
                    <a:pt x="86590" y="1036384"/>
                    <a:pt x="96683" y="1036384"/>
                  </a:cubicBezTo>
                  <a:cubicBezTo>
                    <a:pt x="106831" y="1036384"/>
                    <a:pt x="114525" y="1044304"/>
                    <a:pt x="114525" y="1054680"/>
                  </a:cubicBezTo>
                  <a:cubicBezTo>
                    <a:pt x="114525" y="1064999"/>
                    <a:pt x="106831" y="1072919"/>
                    <a:pt x="96683" y="1072919"/>
                  </a:cubicBezTo>
                  <a:close/>
                  <a:moveTo>
                    <a:pt x="77168" y="1279904"/>
                  </a:moveTo>
                  <a:lnTo>
                    <a:pt x="87650" y="1279904"/>
                  </a:lnTo>
                  <a:lnTo>
                    <a:pt x="123724" y="1208511"/>
                  </a:lnTo>
                  <a:lnTo>
                    <a:pt x="123724" y="1199420"/>
                  </a:lnTo>
                  <a:lnTo>
                    <a:pt x="70031" y="1199420"/>
                  </a:lnTo>
                  <a:lnTo>
                    <a:pt x="70031" y="1208234"/>
                  </a:lnTo>
                  <a:lnTo>
                    <a:pt x="113689" y="1208234"/>
                  </a:lnTo>
                  <a:lnTo>
                    <a:pt x="113689" y="1208958"/>
                  </a:lnTo>
                  <a:lnTo>
                    <a:pt x="77168" y="1279904"/>
                  </a:lnTo>
                  <a:close/>
                  <a:moveTo>
                    <a:pt x="96738" y="1481597"/>
                  </a:moveTo>
                  <a:cubicBezTo>
                    <a:pt x="113465" y="1481597"/>
                    <a:pt x="125063" y="1472002"/>
                    <a:pt x="125063" y="1458275"/>
                  </a:cubicBezTo>
                  <a:cubicBezTo>
                    <a:pt x="125063" y="1448128"/>
                    <a:pt x="118428" y="1439817"/>
                    <a:pt x="108670" y="1437752"/>
                  </a:cubicBezTo>
                  <a:lnTo>
                    <a:pt x="108670" y="1436857"/>
                  </a:lnTo>
                  <a:cubicBezTo>
                    <a:pt x="116866" y="1434572"/>
                    <a:pt x="121829" y="1427709"/>
                    <a:pt x="121829" y="1418951"/>
                  </a:cubicBezTo>
                  <a:cubicBezTo>
                    <a:pt x="121829" y="1406405"/>
                    <a:pt x="111402" y="1397533"/>
                    <a:pt x="96738" y="1397533"/>
                  </a:cubicBezTo>
                  <a:cubicBezTo>
                    <a:pt x="82074" y="1397533"/>
                    <a:pt x="71592" y="1406405"/>
                    <a:pt x="71592" y="1418951"/>
                  </a:cubicBezTo>
                  <a:cubicBezTo>
                    <a:pt x="71592" y="1427709"/>
                    <a:pt x="76665" y="1434629"/>
                    <a:pt x="84750" y="1436857"/>
                  </a:cubicBezTo>
                  <a:lnTo>
                    <a:pt x="84750" y="1437752"/>
                  </a:lnTo>
                  <a:cubicBezTo>
                    <a:pt x="74826" y="1440151"/>
                    <a:pt x="68358" y="1448289"/>
                    <a:pt x="68358" y="1458275"/>
                  </a:cubicBezTo>
                  <a:cubicBezTo>
                    <a:pt x="68358" y="1472002"/>
                    <a:pt x="80011" y="1481597"/>
                    <a:pt x="96738" y="1481597"/>
                  </a:cubicBezTo>
                  <a:close/>
                  <a:moveTo>
                    <a:pt x="96738" y="1433516"/>
                  </a:moveTo>
                  <a:cubicBezTo>
                    <a:pt x="87427" y="1433516"/>
                    <a:pt x="81238" y="1428042"/>
                    <a:pt x="81238" y="1419789"/>
                  </a:cubicBezTo>
                  <a:cubicBezTo>
                    <a:pt x="81238" y="1411593"/>
                    <a:pt x="87427" y="1406129"/>
                    <a:pt x="96738" y="1406129"/>
                  </a:cubicBezTo>
                  <a:cubicBezTo>
                    <a:pt x="106049" y="1406129"/>
                    <a:pt x="112183" y="1411593"/>
                    <a:pt x="112183" y="1419789"/>
                  </a:cubicBezTo>
                  <a:cubicBezTo>
                    <a:pt x="112183" y="1428042"/>
                    <a:pt x="106049" y="1433516"/>
                    <a:pt x="96738" y="1433516"/>
                  </a:cubicBezTo>
                  <a:close/>
                  <a:moveTo>
                    <a:pt x="96738" y="1473058"/>
                  </a:moveTo>
                  <a:cubicBezTo>
                    <a:pt x="85810" y="1473058"/>
                    <a:pt x="78283" y="1466700"/>
                    <a:pt x="78283" y="1457495"/>
                  </a:cubicBezTo>
                  <a:cubicBezTo>
                    <a:pt x="78283" y="1448289"/>
                    <a:pt x="85810" y="1441931"/>
                    <a:pt x="96738" y="1441931"/>
                  </a:cubicBezTo>
                  <a:cubicBezTo>
                    <a:pt x="107667" y="1441931"/>
                    <a:pt x="115194" y="1448289"/>
                    <a:pt x="115194" y="1457495"/>
                  </a:cubicBezTo>
                  <a:cubicBezTo>
                    <a:pt x="115194" y="1466700"/>
                    <a:pt x="107667" y="1473058"/>
                    <a:pt x="96738" y="1473058"/>
                  </a:cubicBezTo>
                  <a:close/>
                  <a:moveTo>
                    <a:pt x="68971" y="1625051"/>
                  </a:moveTo>
                  <a:cubicBezTo>
                    <a:pt x="68971" y="1639778"/>
                    <a:pt x="79510" y="1650591"/>
                    <a:pt x="93895" y="1650591"/>
                  </a:cubicBezTo>
                  <a:cubicBezTo>
                    <a:pt x="98969" y="1650591"/>
                    <a:pt x="104655" y="1648193"/>
                    <a:pt x="107053" y="1644966"/>
                  </a:cubicBezTo>
                  <a:lnTo>
                    <a:pt x="107890" y="1645403"/>
                  </a:lnTo>
                  <a:cubicBezTo>
                    <a:pt x="107388" y="1646298"/>
                    <a:pt x="106997" y="1647022"/>
                    <a:pt x="105158" y="1649535"/>
                  </a:cubicBezTo>
                  <a:lnTo>
                    <a:pt x="83245" y="1679711"/>
                  </a:lnTo>
                  <a:lnTo>
                    <a:pt x="94508" y="1679711"/>
                  </a:lnTo>
                  <a:cubicBezTo>
                    <a:pt x="95121" y="1678873"/>
                    <a:pt x="111792" y="1655446"/>
                    <a:pt x="112517" y="1654218"/>
                  </a:cubicBezTo>
                  <a:cubicBezTo>
                    <a:pt x="120435" y="1642729"/>
                    <a:pt x="123669" y="1634199"/>
                    <a:pt x="123669" y="1625051"/>
                  </a:cubicBezTo>
                  <a:cubicBezTo>
                    <a:pt x="123669" y="1608983"/>
                    <a:pt x="112239" y="1597551"/>
                    <a:pt x="96348" y="1597551"/>
                  </a:cubicBezTo>
                  <a:cubicBezTo>
                    <a:pt x="80457" y="1597551"/>
                    <a:pt x="68971" y="1609097"/>
                    <a:pt x="68971" y="1625051"/>
                  </a:cubicBezTo>
                  <a:close/>
                  <a:moveTo>
                    <a:pt x="96292" y="1606308"/>
                  </a:moveTo>
                  <a:cubicBezTo>
                    <a:pt x="106440" y="1606308"/>
                    <a:pt x="114134" y="1614228"/>
                    <a:pt x="114134" y="1624547"/>
                  </a:cubicBezTo>
                  <a:cubicBezTo>
                    <a:pt x="114134" y="1634923"/>
                    <a:pt x="106440" y="1642843"/>
                    <a:pt x="96292" y="1642843"/>
                  </a:cubicBezTo>
                  <a:cubicBezTo>
                    <a:pt x="86200" y="1642843"/>
                    <a:pt x="78506" y="1634923"/>
                    <a:pt x="78506" y="1624547"/>
                  </a:cubicBezTo>
                  <a:cubicBezTo>
                    <a:pt x="78506" y="1614228"/>
                    <a:pt x="86200" y="1606308"/>
                    <a:pt x="96292" y="1606308"/>
                  </a:cubicBezTo>
                  <a:close/>
                  <a:moveTo>
                    <a:pt x="56259" y="1879614"/>
                  </a:moveTo>
                  <a:lnTo>
                    <a:pt x="56259" y="1870970"/>
                  </a:lnTo>
                  <a:lnTo>
                    <a:pt x="33621" y="1870970"/>
                  </a:lnTo>
                  <a:lnTo>
                    <a:pt x="33621" y="1799129"/>
                  </a:lnTo>
                  <a:lnTo>
                    <a:pt x="23975" y="1799129"/>
                  </a:lnTo>
                  <a:lnTo>
                    <a:pt x="0" y="1814693"/>
                  </a:lnTo>
                  <a:lnTo>
                    <a:pt x="0" y="1825174"/>
                  </a:lnTo>
                  <a:lnTo>
                    <a:pt x="23027" y="1810286"/>
                  </a:lnTo>
                  <a:lnTo>
                    <a:pt x="23920" y="1810286"/>
                  </a:lnTo>
                  <a:lnTo>
                    <a:pt x="23920" y="1870970"/>
                  </a:lnTo>
                  <a:lnTo>
                    <a:pt x="167" y="1870970"/>
                  </a:lnTo>
                  <a:lnTo>
                    <a:pt x="167" y="1879614"/>
                  </a:lnTo>
                  <a:lnTo>
                    <a:pt x="56259" y="1879614"/>
                  </a:lnTo>
                  <a:close/>
                  <a:moveTo>
                    <a:pt x="96515" y="1881451"/>
                  </a:moveTo>
                  <a:cubicBezTo>
                    <a:pt x="113968" y="1881451"/>
                    <a:pt x="123669" y="1866506"/>
                    <a:pt x="123669" y="1839395"/>
                  </a:cubicBezTo>
                  <a:cubicBezTo>
                    <a:pt x="123669" y="1812294"/>
                    <a:pt x="113968" y="1797339"/>
                    <a:pt x="96515" y="1797339"/>
                  </a:cubicBezTo>
                  <a:cubicBezTo>
                    <a:pt x="79007" y="1797339"/>
                    <a:pt x="69362" y="1812294"/>
                    <a:pt x="69362" y="1839395"/>
                  </a:cubicBezTo>
                  <a:cubicBezTo>
                    <a:pt x="69362" y="1866506"/>
                    <a:pt x="79007" y="1881451"/>
                    <a:pt x="96515" y="1881451"/>
                  </a:cubicBezTo>
                  <a:close/>
                  <a:moveTo>
                    <a:pt x="79120" y="1839395"/>
                  </a:moveTo>
                  <a:cubicBezTo>
                    <a:pt x="79120" y="1817539"/>
                    <a:pt x="85141" y="1806040"/>
                    <a:pt x="96515" y="1806040"/>
                  </a:cubicBezTo>
                  <a:cubicBezTo>
                    <a:pt x="104099" y="1806040"/>
                    <a:pt x="109339" y="1811180"/>
                    <a:pt x="111960" y="1821156"/>
                  </a:cubicBezTo>
                  <a:lnTo>
                    <a:pt x="79510" y="1848267"/>
                  </a:lnTo>
                  <a:cubicBezTo>
                    <a:pt x="79286" y="1845535"/>
                    <a:pt x="79120" y="1842575"/>
                    <a:pt x="79120" y="1839395"/>
                  </a:cubicBezTo>
                  <a:close/>
                  <a:moveTo>
                    <a:pt x="96515" y="1872750"/>
                  </a:moveTo>
                  <a:cubicBezTo>
                    <a:pt x="88932" y="1872750"/>
                    <a:pt x="83747" y="1867620"/>
                    <a:pt x="81126" y="1857748"/>
                  </a:cubicBezTo>
                  <a:lnTo>
                    <a:pt x="113465" y="1830419"/>
                  </a:lnTo>
                  <a:cubicBezTo>
                    <a:pt x="113744" y="1833208"/>
                    <a:pt x="113855" y="1836168"/>
                    <a:pt x="113855" y="1839395"/>
                  </a:cubicBezTo>
                  <a:cubicBezTo>
                    <a:pt x="113855" y="1861204"/>
                    <a:pt x="107890" y="1872750"/>
                    <a:pt x="96515" y="1872750"/>
                  </a:cubicBezTo>
                  <a:close/>
                  <a:moveTo>
                    <a:pt x="56259" y="2079517"/>
                  </a:moveTo>
                  <a:lnTo>
                    <a:pt x="56259" y="2070874"/>
                  </a:lnTo>
                  <a:lnTo>
                    <a:pt x="33621" y="2070874"/>
                  </a:lnTo>
                  <a:lnTo>
                    <a:pt x="33621" y="1999032"/>
                  </a:lnTo>
                  <a:lnTo>
                    <a:pt x="23975" y="1999032"/>
                  </a:lnTo>
                  <a:lnTo>
                    <a:pt x="0" y="2014596"/>
                  </a:lnTo>
                  <a:lnTo>
                    <a:pt x="0" y="2025077"/>
                  </a:lnTo>
                  <a:lnTo>
                    <a:pt x="23027" y="2010189"/>
                  </a:lnTo>
                  <a:lnTo>
                    <a:pt x="23920" y="2010189"/>
                  </a:lnTo>
                  <a:lnTo>
                    <a:pt x="23920" y="2070874"/>
                  </a:lnTo>
                  <a:lnTo>
                    <a:pt x="167" y="2070874"/>
                  </a:lnTo>
                  <a:lnTo>
                    <a:pt x="167" y="2079517"/>
                  </a:lnTo>
                  <a:lnTo>
                    <a:pt x="56259" y="2079517"/>
                  </a:lnTo>
                  <a:close/>
                  <a:moveTo>
                    <a:pt x="126847" y="2079517"/>
                  </a:moveTo>
                  <a:lnTo>
                    <a:pt x="126847" y="2070874"/>
                  </a:lnTo>
                  <a:lnTo>
                    <a:pt x="104210" y="2070874"/>
                  </a:lnTo>
                  <a:lnTo>
                    <a:pt x="104210" y="1999032"/>
                  </a:lnTo>
                  <a:lnTo>
                    <a:pt x="94564" y="1999032"/>
                  </a:lnTo>
                  <a:lnTo>
                    <a:pt x="70589" y="2014596"/>
                  </a:lnTo>
                  <a:lnTo>
                    <a:pt x="70589" y="2025077"/>
                  </a:lnTo>
                  <a:lnTo>
                    <a:pt x="93616" y="2010189"/>
                  </a:lnTo>
                  <a:lnTo>
                    <a:pt x="94508" y="2010189"/>
                  </a:lnTo>
                  <a:lnTo>
                    <a:pt x="94508" y="2070874"/>
                  </a:lnTo>
                  <a:lnTo>
                    <a:pt x="70755" y="2070874"/>
                  </a:lnTo>
                  <a:lnTo>
                    <a:pt x="70755" y="2079517"/>
                  </a:lnTo>
                  <a:lnTo>
                    <a:pt x="126847" y="2079517"/>
                  </a:lnTo>
                  <a:close/>
                  <a:moveTo>
                    <a:pt x="56259" y="2279420"/>
                  </a:moveTo>
                  <a:lnTo>
                    <a:pt x="56259" y="2270777"/>
                  </a:lnTo>
                  <a:lnTo>
                    <a:pt x="33621" y="2270777"/>
                  </a:lnTo>
                  <a:lnTo>
                    <a:pt x="33621" y="2198935"/>
                  </a:lnTo>
                  <a:lnTo>
                    <a:pt x="23975" y="2198935"/>
                  </a:lnTo>
                  <a:lnTo>
                    <a:pt x="0" y="2214499"/>
                  </a:lnTo>
                  <a:lnTo>
                    <a:pt x="0" y="2224980"/>
                  </a:lnTo>
                  <a:lnTo>
                    <a:pt x="23027" y="2210092"/>
                  </a:lnTo>
                  <a:lnTo>
                    <a:pt x="23920" y="2210092"/>
                  </a:lnTo>
                  <a:lnTo>
                    <a:pt x="23920" y="2270777"/>
                  </a:lnTo>
                  <a:lnTo>
                    <a:pt x="167" y="2270777"/>
                  </a:lnTo>
                  <a:lnTo>
                    <a:pt x="167" y="2279420"/>
                  </a:lnTo>
                  <a:lnTo>
                    <a:pt x="56259" y="2279420"/>
                  </a:lnTo>
                  <a:close/>
                  <a:moveTo>
                    <a:pt x="70811" y="2221582"/>
                  </a:moveTo>
                  <a:lnTo>
                    <a:pt x="70811" y="2221915"/>
                  </a:lnTo>
                  <a:lnTo>
                    <a:pt x="80290" y="2221915"/>
                  </a:lnTo>
                  <a:lnTo>
                    <a:pt x="80290" y="2221582"/>
                  </a:lnTo>
                  <a:cubicBezTo>
                    <a:pt x="80290" y="2212100"/>
                    <a:pt x="86423" y="2205903"/>
                    <a:pt x="95679" y="2205903"/>
                  </a:cubicBezTo>
                  <a:cubicBezTo>
                    <a:pt x="105046" y="2205903"/>
                    <a:pt x="111123" y="2211596"/>
                    <a:pt x="111123" y="2220239"/>
                  </a:cubicBezTo>
                  <a:cubicBezTo>
                    <a:pt x="111123" y="2226598"/>
                    <a:pt x="108670" y="2230891"/>
                    <a:pt x="98467" y="2242333"/>
                  </a:cubicBezTo>
                  <a:lnTo>
                    <a:pt x="71258" y="2272614"/>
                  </a:lnTo>
                  <a:lnTo>
                    <a:pt x="71258" y="2279420"/>
                  </a:lnTo>
                  <a:lnTo>
                    <a:pt x="122164" y="2279420"/>
                  </a:lnTo>
                  <a:lnTo>
                    <a:pt x="122164" y="2270491"/>
                  </a:lnTo>
                  <a:lnTo>
                    <a:pt x="85308" y="2270491"/>
                  </a:lnTo>
                  <a:lnTo>
                    <a:pt x="85308" y="2269549"/>
                  </a:lnTo>
                  <a:lnTo>
                    <a:pt x="104265" y="2248911"/>
                  </a:lnTo>
                  <a:cubicBezTo>
                    <a:pt x="117090" y="2234908"/>
                    <a:pt x="120881" y="2228216"/>
                    <a:pt x="120881" y="2219849"/>
                  </a:cubicBezTo>
                  <a:cubicBezTo>
                    <a:pt x="120881" y="2206408"/>
                    <a:pt x="110733" y="2197260"/>
                    <a:pt x="95958" y="2197260"/>
                  </a:cubicBezTo>
                  <a:cubicBezTo>
                    <a:pt x="81294" y="2197260"/>
                    <a:pt x="70811" y="2207417"/>
                    <a:pt x="70811" y="2221582"/>
                  </a:cubicBezTo>
                  <a:close/>
                  <a:moveTo>
                    <a:pt x="56259" y="2479323"/>
                  </a:moveTo>
                  <a:lnTo>
                    <a:pt x="56259" y="2470680"/>
                  </a:lnTo>
                  <a:lnTo>
                    <a:pt x="33621" y="2470680"/>
                  </a:lnTo>
                  <a:lnTo>
                    <a:pt x="33621" y="2398839"/>
                  </a:lnTo>
                  <a:lnTo>
                    <a:pt x="23975" y="2398839"/>
                  </a:lnTo>
                  <a:lnTo>
                    <a:pt x="0" y="2414402"/>
                  </a:lnTo>
                  <a:lnTo>
                    <a:pt x="0" y="2424883"/>
                  </a:lnTo>
                  <a:lnTo>
                    <a:pt x="23027" y="2409995"/>
                  </a:lnTo>
                  <a:lnTo>
                    <a:pt x="23920" y="2409995"/>
                  </a:lnTo>
                  <a:lnTo>
                    <a:pt x="23920" y="2470680"/>
                  </a:lnTo>
                  <a:lnTo>
                    <a:pt x="167" y="2470680"/>
                  </a:lnTo>
                  <a:lnTo>
                    <a:pt x="167" y="2479323"/>
                  </a:lnTo>
                  <a:lnTo>
                    <a:pt x="56259" y="2479323"/>
                  </a:lnTo>
                  <a:close/>
                  <a:moveTo>
                    <a:pt x="86647" y="2442008"/>
                  </a:moveTo>
                  <a:lnTo>
                    <a:pt x="95847" y="2442008"/>
                  </a:lnTo>
                  <a:cubicBezTo>
                    <a:pt x="106997" y="2442008"/>
                    <a:pt x="114079" y="2447976"/>
                    <a:pt x="114079" y="2457343"/>
                  </a:cubicBezTo>
                  <a:cubicBezTo>
                    <a:pt x="114079" y="2466434"/>
                    <a:pt x="107221" y="2472127"/>
                    <a:pt x="96181" y="2472127"/>
                  </a:cubicBezTo>
                  <a:cubicBezTo>
                    <a:pt x="86144" y="2472127"/>
                    <a:pt x="79007" y="2466548"/>
                    <a:pt x="78116" y="2457962"/>
                  </a:cubicBezTo>
                  <a:lnTo>
                    <a:pt x="68804" y="2457962"/>
                  </a:lnTo>
                  <a:cubicBezTo>
                    <a:pt x="69529" y="2471851"/>
                    <a:pt x="80569" y="2480999"/>
                    <a:pt x="96459" y="2480999"/>
                  </a:cubicBezTo>
                  <a:cubicBezTo>
                    <a:pt x="112517" y="2480999"/>
                    <a:pt x="124003" y="2471232"/>
                    <a:pt x="124003" y="2457572"/>
                  </a:cubicBezTo>
                  <a:cubicBezTo>
                    <a:pt x="124003" y="2446587"/>
                    <a:pt x="117647" y="2439057"/>
                    <a:pt x="106942" y="2437658"/>
                  </a:cubicBezTo>
                  <a:lnTo>
                    <a:pt x="106942" y="2436763"/>
                  </a:lnTo>
                  <a:cubicBezTo>
                    <a:pt x="115584" y="2434650"/>
                    <a:pt x="120658" y="2427729"/>
                    <a:pt x="120658" y="2418029"/>
                  </a:cubicBezTo>
                  <a:cubicBezTo>
                    <a:pt x="120658" y="2405807"/>
                    <a:pt x="110399" y="2397163"/>
                    <a:pt x="96013" y="2397163"/>
                  </a:cubicBezTo>
                  <a:cubicBezTo>
                    <a:pt x="81126" y="2397163"/>
                    <a:pt x="71313" y="2405807"/>
                    <a:pt x="70365" y="2419752"/>
                  </a:cubicBezTo>
                  <a:lnTo>
                    <a:pt x="79789" y="2419752"/>
                  </a:lnTo>
                  <a:cubicBezTo>
                    <a:pt x="80569" y="2411109"/>
                    <a:pt x="86590" y="2405807"/>
                    <a:pt x="95623" y="2405807"/>
                  </a:cubicBezTo>
                  <a:cubicBezTo>
                    <a:pt x="104712" y="2405807"/>
                    <a:pt x="110733" y="2411223"/>
                    <a:pt x="110733" y="2419419"/>
                  </a:cubicBezTo>
                  <a:cubicBezTo>
                    <a:pt x="110733" y="2427843"/>
                    <a:pt x="104433" y="2433755"/>
                    <a:pt x="95400" y="2433755"/>
                  </a:cubicBezTo>
                  <a:lnTo>
                    <a:pt x="86647" y="2433755"/>
                  </a:lnTo>
                  <a:lnTo>
                    <a:pt x="86647" y="2442008"/>
                  </a:lnTo>
                  <a:close/>
                  <a:moveTo>
                    <a:pt x="56259" y="2679226"/>
                  </a:moveTo>
                  <a:lnTo>
                    <a:pt x="56259" y="2670583"/>
                  </a:lnTo>
                  <a:lnTo>
                    <a:pt x="33621" y="2670583"/>
                  </a:lnTo>
                  <a:lnTo>
                    <a:pt x="33621" y="2598742"/>
                  </a:lnTo>
                  <a:lnTo>
                    <a:pt x="23975" y="2598742"/>
                  </a:lnTo>
                  <a:lnTo>
                    <a:pt x="0" y="2614305"/>
                  </a:lnTo>
                  <a:lnTo>
                    <a:pt x="0" y="2624786"/>
                  </a:lnTo>
                  <a:lnTo>
                    <a:pt x="23027" y="2609898"/>
                  </a:lnTo>
                  <a:lnTo>
                    <a:pt x="23920" y="2609898"/>
                  </a:lnTo>
                  <a:lnTo>
                    <a:pt x="23920" y="2670583"/>
                  </a:lnTo>
                  <a:lnTo>
                    <a:pt x="167" y="2670583"/>
                  </a:lnTo>
                  <a:lnTo>
                    <a:pt x="167" y="2679226"/>
                  </a:lnTo>
                  <a:lnTo>
                    <a:pt x="56259" y="2679226"/>
                  </a:lnTo>
                  <a:close/>
                  <a:moveTo>
                    <a:pt x="105882" y="2679226"/>
                  </a:moveTo>
                  <a:lnTo>
                    <a:pt x="114859" y="2679226"/>
                  </a:lnTo>
                  <a:lnTo>
                    <a:pt x="114859" y="2662216"/>
                  </a:lnTo>
                  <a:lnTo>
                    <a:pt x="127181" y="2662216"/>
                  </a:lnTo>
                  <a:lnTo>
                    <a:pt x="127181" y="2653572"/>
                  </a:lnTo>
                  <a:lnTo>
                    <a:pt x="114915" y="2653572"/>
                  </a:lnTo>
                  <a:lnTo>
                    <a:pt x="114915" y="2630698"/>
                  </a:lnTo>
                  <a:lnTo>
                    <a:pt x="105994" y="2630698"/>
                  </a:lnTo>
                  <a:lnTo>
                    <a:pt x="105994" y="2653677"/>
                  </a:lnTo>
                  <a:lnTo>
                    <a:pt x="79621" y="2653677"/>
                  </a:lnTo>
                  <a:lnTo>
                    <a:pt x="79621" y="2652953"/>
                  </a:lnTo>
                  <a:lnTo>
                    <a:pt x="106552" y="2598742"/>
                  </a:lnTo>
                  <a:lnTo>
                    <a:pt x="96515" y="2598742"/>
                  </a:lnTo>
                  <a:lnTo>
                    <a:pt x="69195" y="2654238"/>
                  </a:lnTo>
                  <a:lnTo>
                    <a:pt x="69195" y="2662216"/>
                  </a:lnTo>
                  <a:lnTo>
                    <a:pt x="105882" y="2662216"/>
                  </a:lnTo>
                  <a:lnTo>
                    <a:pt x="105882" y="2679226"/>
                  </a:lnTo>
                  <a:close/>
                  <a:moveTo>
                    <a:pt x="56259" y="2879129"/>
                  </a:moveTo>
                  <a:lnTo>
                    <a:pt x="56259" y="2870486"/>
                  </a:lnTo>
                  <a:lnTo>
                    <a:pt x="33621" y="2870486"/>
                  </a:lnTo>
                  <a:lnTo>
                    <a:pt x="33621" y="2798645"/>
                  </a:lnTo>
                  <a:lnTo>
                    <a:pt x="23975" y="2798645"/>
                  </a:lnTo>
                  <a:lnTo>
                    <a:pt x="0" y="2814208"/>
                  </a:lnTo>
                  <a:lnTo>
                    <a:pt x="0" y="2824689"/>
                  </a:lnTo>
                  <a:lnTo>
                    <a:pt x="23027" y="2809801"/>
                  </a:lnTo>
                  <a:lnTo>
                    <a:pt x="23920" y="2809801"/>
                  </a:lnTo>
                  <a:lnTo>
                    <a:pt x="23920" y="2870486"/>
                  </a:lnTo>
                  <a:lnTo>
                    <a:pt x="167" y="2870486"/>
                  </a:lnTo>
                  <a:lnTo>
                    <a:pt x="167" y="2879129"/>
                  </a:lnTo>
                  <a:lnTo>
                    <a:pt x="56259" y="2879129"/>
                  </a:lnTo>
                  <a:close/>
                  <a:moveTo>
                    <a:pt x="95790" y="2880748"/>
                  </a:moveTo>
                  <a:cubicBezTo>
                    <a:pt x="112127" y="2880748"/>
                    <a:pt x="123223" y="2869705"/>
                    <a:pt x="123223" y="2853418"/>
                  </a:cubicBezTo>
                  <a:cubicBezTo>
                    <a:pt x="123223" y="2837578"/>
                    <a:pt x="112852" y="2826479"/>
                    <a:pt x="97965" y="2826479"/>
                  </a:cubicBezTo>
                  <a:cubicBezTo>
                    <a:pt x="90884" y="2826479"/>
                    <a:pt x="85141" y="2828982"/>
                    <a:pt x="81182" y="2833780"/>
                  </a:cubicBezTo>
                  <a:lnTo>
                    <a:pt x="80290" y="2833780"/>
                  </a:lnTo>
                  <a:lnTo>
                    <a:pt x="82521" y="2807516"/>
                  </a:lnTo>
                  <a:lnTo>
                    <a:pt x="118763" y="2807516"/>
                  </a:lnTo>
                  <a:lnTo>
                    <a:pt x="118763" y="2798645"/>
                  </a:lnTo>
                  <a:lnTo>
                    <a:pt x="74770" y="2798645"/>
                  </a:lnTo>
                  <a:lnTo>
                    <a:pt x="70700" y="2844099"/>
                  </a:lnTo>
                  <a:lnTo>
                    <a:pt x="80011" y="2844099"/>
                  </a:lnTo>
                  <a:cubicBezTo>
                    <a:pt x="83189" y="2838416"/>
                    <a:pt x="89155" y="2835122"/>
                    <a:pt x="96348" y="2835122"/>
                  </a:cubicBezTo>
                  <a:cubicBezTo>
                    <a:pt x="106663" y="2835122"/>
                    <a:pt x="113633" y="2842595"/>
                    <a:pt x="113633" y="2853637"/>
                  </a:cubicBezTo>
                  <a:cubicBezTo>
                    <a:pt x="113633" y="2864575"/>
                    <a:pt x="106718" y="2871876"/>
                    <a:pt x="96348" y="2871876"/>
                  </a:cubicBezTo>
                  <a:cubicBezTo>
                    <a:pt x="86925" y="2871876"/>
                    <a:pt x="79732" y="2866079"/>
                    <a:pt x="78841" y="2857654"/>
                  </a:cubicBezTo>
                  <a:lnTo>
                    <a:pt x="69362" y="2857654"/>
                  </a:lnTo>
                  <a:cubicBezTo>
                    <a:pt x="70197" y="2871485"/>
                    <a:pt x="80792" y="2880748"/>
                    <a:pt x="95790" y="2880748"/>
                  </a:cubicBezTo>
                  <a:close/>
                  <a:moveTo>
                    <a:pt x="56259" y="3079033"/>
                  </a:moveTo>
                  <a:lnTo>
                    <a:pt x="56259" y="3070389"/>
                  </a:lnTo>
                  <a:lnTo>
                    <a:pt x="33621" y="3070389"/>
                  </a:lnTo>
                  <a:lnTo>
                    <a:pt x="33621" y="2998548"/>
                  </a:lnTo>
                  <a:lnTo>
                    <a:pt x="23975" y="2998548"/>
                  </a:lnTo>
                  <a:lnTo>
                    <a:pt x="0" y="3014112"/>
                  </a:lnTo>
                  <a:lnTo>
                    <a:pt x="0" y="3024592"/>
                  </a:lnTo>
                  <a:lnTo>
                    <a:pt x="23027" y="3009704"/>
                  </a:lnTo>
                  <a:lnTo>
                    <a:pt x="23920" y="3009704"/>
                  </a:lnTo>
                  <a:lnTo>
                    <a:pt x="23920" y="3070389"/>
                  </a:lnTo>
                  <a:lnTo>
                    <a:pt x="167" y="3070389"/>
                  </a:lnTo>
                  <a:lnTo>
                    <a:pt x="167" y="3079033"/>
                  </a:lnTo>
                  <a:lnTo>
                    <a:pt x="56259" y="3079033"/>
                  </a:lnTo>
                  <a:close/>
                  <a:moveTo>
                    <a:pt x="124059" y="3053207"/>
                  </a:moveTo>
                  <a:cubicBezTo>
                    <a:pt x="124059" y="3038538"/>
                    <a:pt x="113465" y="3027667"/>
                    <a:pt x="99136" y="3027667"/>
                  </a:cubicBezTo>
                  <a:cubicBezTo>
                    <a:pt x="94006" y="3027667"/>
                    <a:pt x="88207" y="3030056"/>
                    <a:pt x="85810" y="3033293"/>
                  </a:cubicBezTo>
                  <a:lnTo>
                    <a:pt x="84974" y="3032845"/>
                  </a:lnTo>
                  <a:cubicBezTo>
                    <a:pt x="85364" y="3031960"/>
                    <a:pt x="85141" y="3032179"/>
                    <a:pt x="87594" y="3028724"/>
                  </a:cubicBezTo>
                  <a:lnTo>
                    <a:pt x="109563" y="2998548"/>
                  </a:lnTo>
                  <a:lnTo>
                    <a:pt x="98244" y="2998548"/>
                  </a:lnTo>
                  <a:cubicBezTo>
                    <a:pt x="97686" y="2999385"/>
                    <a:pt x="80959" y="3022812"/>
                    <a:pt x="80234" y="3024040"/>
                  </a:cubicBezTo>
                  <a:cubicBezTo>
                    <a:pt x="72539" y="3035244"/>
                    <a:pt x="69362" y="3043783"/>
                    <a:pt x="69362" y="3053207"/>
                  </a:cubicBezTo>
                  <a:cubicBezTo>
                    <a:pt x="69362" y="3069218"/>
                    <a:pt x="80792" y="3080708"/>
                    <a:pt x="96627" y="3080708"/>
                  </a:cubicBezTo>
                  <a:cubicBezTo>
                    <a:pt x="112573" y="3080708"/>
                    <a:pt x="124059" y="3069161"/>
                    <a:pt x="124059" y="3053207"/>
                  </a:cubicBezTo>
                  <a:close/>
                  <a:moveTo>
                    <a:pt x="96683" y="3071950"/>
                  </a:moveTo>
                  <a:cubicBezTo>
                    <a:pt x="86590" y="3071950"/>
                    <a:pt x="78896" y="3064030"/>
                    <a:pt x="78896" y="3053711"/>
                  </a:cubicBezTo>
                  <a:cubicBezTo>
                    <a:pt x="78896" y="3043336"/>
                    <a:pt x="86590" y="3035416"/>
                    <a:pt x="96683" y="3035416"/>
                  </a:cubicBezTo>
                  <a:cubicBezTo>
                    <a:pt x="106831" y="3035416"/>
                    <a:pt x="114525" y="3043336"/>
                    <a:pt x="114525" y="3053711"/>
                  </a:cubicBezTo>
                  <a:cubicBezTo>
                    <a:pt x="114525" y="3064030"/>
                    <a:pt x="106831" y="3071950"/>
                    <a:pt x="96683" y="3071950"/>
                  </a:cubicBezTo>
                  <a:close/>
                </a:path>
              </a:pathLst>
            </a:custGeom>
            <a:solidFill>
              <a:srgbClr val="586069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3"/>
            <p:cNvSpPr/>
            <p:nvPr/>
          </p:nvSpPr>
          <p:spPr>
            <a:xfrm>
              <a:off x="5262233" y="3483799"/>
              <a:ext cx="263674" cy="262651"/>
            </a:xfrm>
            <a:custGeom>
              <a:avLst/>
              <a:gdLst/>
              <a:ahLst/>
              <a:cxnLst/>
              <a:rect l="l" t="t" r="r" b="b"/>
              <a:pathLst>
                <a:path w="263674" h="262651" extrusionOk="0">
                  <a:moveTo>
                    <a:pt x="1446" y="61633"/>
                  </a:moveTo>
                  <a:lnTo>
                    <a:pt x="10934" y="61633"/>
                  </a:lnTo>
                  <a:lnTo>
                    <a:pt x="10934" y="25992"/>
                  </a:lnTo>
                  <a:cubicBezTo>
                    <a:pt x="10934" y="15673"/>
                    <a:pt x="17623" y="8702"/>
                    <a:pt x="27596" y="8702"/>
                  </a:cubicBezTo>
                  <a:cubicBezTo>
                    <a:pt x="37026" y="8702"/>
                    <a:pt x="41480" y="13832"/>
                    <a:pt x="41480" y="24765"/>
                  </a:cubicBezTo>
                  <a:lnTo>
                    <a:pt x="41480" y="61633"/>
                  </a:lnTo>
                  <a:lnTo>
                    <a:pt x="50967" y="61633"/>
                  </a:lnTo>
                  <a:lnTo>
                    <a:pt x="50967" y="22366"/>
                  </a:lnTo>
                  <a:cubicBezTo>
                    <a:pt x="50967" y="7865"/>
                    <a:pt x="43830" y="0"/>
                    <a:pt x="30670" y="0"/>
                  </a:cubicBezTo>
                  <a:cubicBezTo>
                    <a:pt x="21468" y="0"/>
                    <a:pt x="14550" y="4239"/>
                    <a:pt x="11324" y="11769"/>
                  </a:cubicBezTo>
                  <a:lnTo>
                    <a:pt x="10534" y="11769"/>
                  </a:lnTo>
                  <a:lnTo>
                    <a:pt x="10534" y="1116"/>
                  </a:lnTo>
                  <a:lnTo>
                    <a:pt x="1446" y="1116"/>
                  </a:lnTo>
                  <a:lnTo>
                    <a:pt x="1446" y="61633"/>
                  </a:lnTo>
                  <a:close/>
                  <a:moveTo>
                    <a:pt x="90658" y="62692"/>
                  </a:moveTo>
                  <a:cubicBezTo>
                    <a:pt x="99469" y="62692"/>
                    <a:pt x="106054" y="59068"/>
                    <a:pt x="108947" y="52597"/>
                  </a:cubicBezTo>
                  <a:lnTo>
                    <a:pt x="109899" y="52597"/>
                  </a:lnTo>
                  <a:lnTo>
                    <a:pt x="109899" y="61689"/>
                  </a:lnTo>
                  <a:lnTo>
                    <a:pt x="118929" y="61689"/>
                  </a:lnTo>
                  <a:lnTo>
                    <a:pt x="118929" y="20246"/>
                  </a:lnTo>
                  <a:cubicBezTo>
                    <a:pt x="118929" y="7641"/>
                    <a:pt x="110793" y="390"/>
                    <a:pt x="96576" y="390"/>
                  </a:cubicBezTo>
                  <a:cubicBezTo>
                    <a:pt x="84196" y="390"/>
                    <a:pt x="74823" y="7028"/>
                    <a:pt x="73710" y="16733"/>
                  </a:cubicBezTo>
                  <a:lnTo>
                    <a:pt x="83026" y="16733"/>
                  </a:lnTo>
                  <a:cubicBezTo>
                    <a:pt x="84586" y="11546"/>
                    <a:pt x="89487" y="8589"/>
                    <a:pt x="96462" y="8589"/>
                  </a:cubicBezTo>
                  <a:cubicBezTo>
                    <a:pt x="104884" y="8589"/>
                    <a:pt x="109508" y="12773"/>
                    <a:pt x="109508" y="20359"/>
                  </a:cubicBezTo>
                  <a:lnTo>
                    <a:pt x="109508" y="25825"/>
                  </a:lnTo>
                  <a:lnTo>
                    <a:pt x="92894" y="26661"/>
                  </a:lnTo>
                  <a:cubicBezTo>
                    <a:pt x="79124" y="27386"/>
                    <a:pt x="71426" y="33745"/>
                    <a:pt x="71426" y="44454"/>
                  </a:cubicBezTo>
                  <a:cubicBezTo>
                    <a:pt x="71426" y="55442"/>
                    <a:pt x="79124" y="62692"/>
                    <a:pt x="90658" y="62692"/>
                  </a:cubicBezTo>
                  <a:close/>
                  <a:moveTo>
                    <a:pt x="93398" y="54382"/>
                  </a:moveTo>
                  <a:cubicBezTo>
                    <a:pt x="85757" y="54382"/>
                    <a:pt x="81018" y="50477"/>
                    <a:pt x="81018" y="44120"/>
                  </a:cubicBezTo>
                  <a:cubicBezTo>
                    <a:pt x="81018" y="37816"/>
                    <a:pt x="85481" y="34191"/>
                    <a:pt x="93950" y="33801"/>
                  </a:cubicBezTo>
                  <a:lnTo>
                    <a:pt x="109508" y="33075"/>
                  </a:lnTo>
                  <a:lnTo>
                    <a:pt x="109508" y="40215"/>
                  </a:lnTo>
                  <a:cubicBezTo>
                    <a:pt x="109508" y="48302"/>
                    <a:pt x="102533" y="54382"/>
                    <a:pt x="93398" y="54382"/>
                  </a:cubicBezTo>
                  <a:close/>
                  <a:moveTo>
                    <a:pt x="196540" y="17068"/>
                  </a:moveTo>
                  <a:cubicBezTo>
                    <a:pt x="196540" y="5856"/>
                    <a:pt x="192134" y="0"/>
                    <a:pt x="183722" y="0"/>
                  </a:cubicBezTo>
                  <a:cubicBezTo>
                    <a:pt x="177642" y="0"/>
                    <a:pt x="172789" y="3681"/>
                    <a:pt x="171228" y="9482"/>
                  </a:cubicBezTo>
                  <a:lnTo>
                    <a:pt x="170229" y="9482"/>
                  </a:lnTo>
                  <a:cubicBezTo>
                    <a:pt x="168944" y="3514"/>
                    <a:pt x="164929" y="0"/>
                    <a:pt x="159238" y="0"/>
                  </a:cubicBezTo>
                  <a:cubicBezTo>
                    <a:pt x="153557" y="0"/>
                    <a:pt x="149208" y="3570"/>
                    <a:pt x="147705" y="9650"/>
                  </a:cubicBezTo>
                  <a:lnTo>
                    <a:pt x="146696" y="9650"/>
                  </a:lnTo>
                  <a:lnTo>
                    <a:pt x="146696" y="1116"/>
                  </a:lnTo>
                  <a:lnTo>
                    <a:pt x="138218" y="1116"/>
                  </a:lnTo>
                  <a:lnTo>
                    <a:pt x="138218" y="61633"/>
                  </a:lnTo>
                  <a:lnTo>
                    <a:pt x="146753" y="61633"/>
                  </a:lnTo>
                  <a:lnTo>
                    <a:pt x="146753" y="20804"/>
                  </a:lnTo>
                  <a:cubicBezTo>
                    <a:pt x="146753" y="13275"/>
                    <a:pt x="150103" y="8645"/>
                    <a:pt x="155451" y="8645"/>
                  </a:cubicBezTo>
                  <a:cubicBezTo>
                    <a:pt x="160580" y="8645"/>
                    <a:pt x="163254" y="12494"/>
                    <a:pt x="163254" y="19801"/>
                  </a:cubicBezTo>
                  <a:lnTo>
                    <a:pt x="163254" y="61633"/>
                  </a:lnTo>
                  <a:lnTo>
                    <a:pt x="171733" y="61633"/>
                  </a:lnTo>
                  <a:lnTo>
                    <a:pt x="171733" y="20804"/>
                  </a:lnTo>
                  <a:cubicBezTo>
                    <a:pt x="171733" y="13275"/>
                    <a:pt x="174968" y="8645"/>
                    <a:pt x="180259" y="8645"/>
                  </a:cubicBezTo>
                  <a:cubicBezTo>
                    <a:pt x="185340" y="8645"/>
                    <a:pt x="188014" y="12494"/>
                    <a:pt x="188014" y="19856"/>
                  </a:cubicBezTo>
                  <a:lnTo>
                    <a:pt x="188014" y="61633"/>
                  </a:lnTo>
                  <a:lnTo>
                    <a:pt x="196540" y="61633"/>
                  </a:lnTo>
                  <a:lnTo>
                    <a:pt x="196540" y="17068"/>
                  </a:lnTo>
                  <a:close/>
                  <a:moveTo>
                    <a:pt x="254311" y="46016"/>
                  </a:moveTo>
                  <a:cubicBezTo>
                    <a:pt x="252636" y="51314"/>
                    <a:pt x="247003" y="54550"/>
                    <a:pt x="239362" y="54550"/>
                  </a:cubicBezTo>
                  <a:cubicBezTo>
                    <a:pt x="229046" y="54550"/>
                    <a:pt x="222471" y="47410"/>
                    <a:pt x="222471" y="36310"/>
                  </a:cubicBezTo>
                  <a:lnTo>
                    <a:pt x="222471" y="33856"/>
                  </a:lnTo>
                  <a:lnTo>
                    <a:pt x="263675" y="33856"/>
                  </a:lnTo>
                  <a:lnTo>
                    <a:pt x="263675" y="27944"/>
                  </a:lnTo>
                  <a:cubicBezTo>
                    <a:pt x="263675" y="10430"/>
                    <a:pt x="254416" y="0"/>
                    <a:pt x="238696" y="0"/>
                  </a:cubicBezTo>
                  <a:cubicBezTo>
                    <a:pt x="223308" y="0"/>
                    <a:pt x="213108" y="10486"/>
                    <a:pt x="213108" y="26438"/>
                  </a:cubicBezTo>
                  <a:lnTo>
                    <a:pt x="213108" y="35529"/>
                  </a:lnTo>
                  <a:cubicBezTo>
                    <a:pt x="213108" y="52765"/>
                    <a:pt x="222747" y="62749"/>
                    <a:pt x="239362" y="62749"/>
                  </a:cubicBezTo>
                  <a:cubicBezTo>
                    <a:pt x="252075" y="62749"/>
                    <a:pt x="261667" y="56000"/>
                    <a:pt x="263503" y="46016"/>
                  </a:cubicBezTo>
                  <a:lnTo>
                    <a:pt x="254311" y="46016"/>
                  </a:lnTo>
                  <a:close/>
                  <a:moveTo>
                    <a:pt x="238639" y="8144"/>
                  </a:moveTo>
                  <a:cubicBezTo>
                    <a:pt x="248402" y="8144"/>
                    <a:pt x="254311" y="15116"/>
                    <a:pt x="254311" y="26661"/>
                  </a:cubicBezTo>
                  <a:lnTo>
                    <a:pt x="222471" y="26661"/>
                  </a:lnTo>
                  <a:cubicBezTo>
                    <a:pt x="222471" y="15059"/>
                    <a:pt x="228552" y="8144"/>
                    <a:pt x="238639" y="8144"/>
                  </a:cubicBezTo>
                  <a:close/>
                  <a:moveTo>
                    <a:pt x="26207" y="262652"/>
                  </a:moveTo>
                  <a:cubicBezTo>
                    <a:pt x="42212" y="262652"/>
                    <a:pt x="52413" y="252222"/>
                    <a:pt x="52413" y="235879"/>
                  </a:cubicBezTo>
                  <a:lnTo>
                    <a:pt x="52413" y="226732"/>
                  </a:lnTo>
                  <a:cubicBezTo>
                    <a:pt x="52413" y="210389"/>
                    <a:pt x="42212" y="199958"/>
                    <a:pt x="26207" y="199958"/>
                  </a:cubicBezTo>
                  <a:cubicBezTo>
                    <a:pt x="10201" y="199958"/>
                    <a:pt x="0" y="210389"/>
                    <a:pt x="0" y="226732"/>
                  </a:cubicBezTo>
                  <a:lnTo>
                    <a:pt x="0" y="235879"/>
                  </a:lnTo>
                  <a:cubicBezTo>
                    <a:pt x="0" y="252222"/>
                    <a:pt x="10201" y="262652"/>
                    <a:pt x="26207" y="262652"/>
                  </a:cubicBezTo>
                  <a:close/>
                  <a:moveTo>
                    <a:pt x="26207" y="208326"/>
                  </a:moveTo>
                  <a:cubicBezTo>
                    <a:pt x="36579" y="208326"/>
                    <a:pt x="43050" y="215688"/>
                    <a:pt x="43050" y="227568"/>
                  </a:cubicBezTo>
                  <a:lnTo>
                    <a:pt x="43050" y="234986"/>
                  </a:lnTo>
                  <a:cubicBezTo>
                    <a:pt x="43050" y="246922"/>
                    <a:pt x="36579" y="254229"/>
                    <a:pt x="26207" y="254229"/>
                  </a:cubicBezTo>
                  <a:cubicBezTo>
                    <a:pt x="15834" y="254229"/>
                    <a:pt x="9364" y="246922"/>
                    <a:pt x="9364" y="234986"/>
                  </a:cubicBezTo>
                  <a:lnTo>
                    <a:pt x="9364" y="227568"/>
                  </a:lnTo>
                  <a:cubicBezTo>
                    <a:pt x="9364" y="215688"/>
                    <a:pt x="15834" y="208326"/>
                    <a:pt x="26207" y="208326"/>
                  </a:cubicBezTo>
                  <a:close/>
                  <a:moveTo>
                    <a:pt x="72035" y="261536"/>
                  </a:moveTo>
                  <a:lnTo>
                    <a:pt x="81513" y="261536"/>
                  </a:lnTo>
                  <a:lnTo>
                    <a:pt x="81513" y="225895"/>
                  </a:lnTo>
                  <a:cubicBezTo>
                    <a:pt x="81513" y="215576"/>
                    <a:pt x="88212" y="208605"/>
                    <a:pt x="98185" y="208605"/>
                  </a:cubicBezTo>
                  <a:cubicBezTo>
                    <a:pt x="107615" y="208605"/>
                    <a:pt x="112068" y="213735"/>
                    <a:pt x="112068" y="224668"/>
                  </a:cubicBezTo>
                  <a:lnTo>
                    <a:pt x="112068" y="261536"/>
                  </a:lnTo>
                  <a:lnTo>
                    <a:pt x="121555" y="261536"/>
                  </a:lnTo>
                  <a:lnTo>
                    <a:pt x="121555" y="222269"/>
                  </a:lnTo>
                  <a:cubicBezTo>
                    <a:pt x="121555" y="207768"/>
                    <a:pt x="114419" y="199903"/>
                    <a:pt x="101258" y="199903"/>
                  </a:cubicBezTo>
                  <a:cubicBezTo>
                    <a:pt x="92056" y="199903"/>
                    <a:pt x="85138" y="204142"/>
                    <a:pt x="81903" y="211672"/>
                  </a:cubicBezTo>
                  <a:lnTo>
                    <a:pt x="81123" y="211672"/>
                  </a:lnTo>
                  <a:lnTo>
                    <a:pt x="81123" y="201019"/>
                  </a:lnTo>
                  <a:lnTo>
                    <a:pt x="72035" y="201019"/>
                  </a:lnTo>
                  <a:lnTo>
                    <a:pt x="72035" y="261536"/>
                  </a:lnTo>
                  <a:close/>
                </a:path>
              </a:pathLst>
            </a:custGeom>
            <a:solidFill>
              <a:srgbClr val="6E768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3"/>
            <p:cNvSpPr/>
            <p:nvPr/>
          </p:nvSpPr>
          <p:spPr>
            <a:xfrm>
              <a:off x="5419521" y="3454516"/>
              <a:ext cx="1798552" cy="291154"/>
            </a:xfrm>
            <a:custGeom>
              <a:avLst/>
              <a:gdLst/>
              <a:ahLst/>
              <a:cxnLst/>
              <a:rect l="l" t="t" r="r" b="b"/>
              <a:pathLst>
                <a:path w="1798552" h="291154" extrusionOk="0">
                  <a:moveTo>
                    <a:pt x="151274" y="48415"/>
                  </a:moveTo>
                  <a:cubicBezTo>
                    <a:pt x="156793" y="48415"/>
                    <a:pt x="161360" y="43729"/>
                    <a:pt x="161360" y="38096"/>
                  </a:cubicBezTo>
                  <a:cubicBezTo>
                    <a:pt x="161360" y="32462"/>
                    <a:pt x="156793" y="27777"/>
                    <a:pt x="151274" y="27777"/>
                  </a:cubicBezTo>
                  <a:cubicBezTo>
                    <a:pt x="145754" y="27777"/>
                    <a:pt x="141177" y="32462"/>
                    <a:pt x="141177" y="38096"/>
                  </a:cubicBezTo>
                  <a:cubicBezTo>
                    <a:pt x="141177" y="43729"/>
                    <a:pt x="145754" y="48415"/>
                    <a:pt x="151274" y="48415"/>
                  </a:cubicBezTo>
                  <a:close/>
                  <a:moveTo>
                    <a:pt x="151274" y="91251"/>
                  </a:moveTo>
                  <a:cubicBezTo>
                    <a:pt x="156793" y="91251"/>
                    <a:pt x="161360" y="86621"/>
                    <a:pt x="161360" y="80932"/>
                  </a:cubicBezTo>
                  <a:cubicBezTo>
                    <a:pt x="161360" y="75299"/>
                    <a:pt x="156793" y="70669"/>
                    <a:pt x="151274" y="70669"/>
                  </a:cubicBezTo>
                  <a:cubicBezTo>
                    <a:pt x="145754" y="70669"/>
                    <a:pt x="141177" y="75299"/>
                    <a:pt x="141177" y="80932"/>
                  </a:cubicBezTo>
                  <a:cubicBezTo>
                    <a:pt x="141177" y="86621"/>
                    <a:pt x="145754" y="91251"/>
                    <a:pt x="151274" y="91251"/>
                  </a:cubicBezTo>
                  <a:close/>
                  <a:moveTo>
                    <a:pt x="313243" y="90916"/>
                  </a:moveTo>
                  <a:lnTo>
                    <a:pt x="323615" y="90916"/>
                  </a:lnTo>
                  <a:lnTo>
                    <a:pt x="297694" y="10430"/>
                  </a:lnTo>
                  <a:lnTo>
                    <a:pt x="287207" y="10430"/>
                  </a:lnTo>
                  <a:lnTo>
                    <a:pt x="261277" y="90916"/>
                  </a:lnTo>
                  <a:lnTo>
                    <a:pt x="271259" y="90916"/>
                  </a:lnTo>
                  <a:lnTo>
                    <a:pt x="278291" y="67824"/>
                  </a:lnTo>
                  <a:lnTo>
                    <a:pt x="306277" y="67824"/>
                  </a:lnTo>
                  <a:lnTo>
                    <a:pt x="313243" y="90916"/>
                  </a:lnTo>
                  <a:close/>
                  <a:moveTo>
                    <a:pt x="292175" y="22255"/>
                  </a:moveTo>
                  <a:lnTo>
                    <a:pt x="292451" y="22255"/>
                  </a:lnTo>
                  <a:lnTo>
                    <a:pt x="303708" y="59403"/>
                  </a:lnTo>
                  <a:lnTo>
                    <a:pt x="280851" y="59403"/>
                  </a:lnTo>
                  <a:lnTo>
                    <a:pt x="292175" y="22255"/>
                  </a:lnTo>
                  <a:close/>
                  <a:moveTo>
                    <a:pt x="359242" y="91920"/>
                  </a:moveTo>
                  <a:cubicBezTo>
                    <a:pt x="367892" y="91920"/>
                    <a:pt x="374239" y="88350"/>
                    <a:pt x="377370" y="81657"/>
                  </a:cubicBezTo>
                  <a:lnTo>
                    <a:pt x="378426" y="81657"/>
                  </a:lnTo>
                  <a:lnTo>
                    <a:pt x="378426" y="90916"/>
                  </a:lnTo>
                  <a:lnTo>
                    <a:pt x="387733" y="90916"/>
                  </a:lnTo>
                  <a:lnTo>
                    <a:pt x="387733" y="6638"/>
                  </a:lnTo>
                  <a:lnTo>
                    <a:pt x="378093" y="6638"/>
                  </a:lnTo>
                  <a:lnTo>
                    <a:pt x="378093" y="39769"/>
                  </a:lnTo>
                  <a:lnTo>
                    <a:pt x="377085" y="39769"/>
                  </a:lnTo>
                  <a:cubicBezTo>
                    <a:pt x="374468" y="33132"/>
                    <a:pt x="367997" y="29394"/>
                    <a:pt x="359242" y="29394"/>
                  </a:cubicBezTo>
                  <a:cubicBezTo>
                    <a:pt x="345254" y="29394"/>
                    <a:pt x="336109" y="39490"/>
                    <a:pt x="336109" y="54996"/>
                  </a:cubicBezTo>
                  <a:lnTo>
                    <a:pt x="336109" y="66263"/>
                  </a:lnTo>
                  <a:cubicBezTo>
                    <a:pt x="336109" y="81824"/>
                    <a:pt x="345254" y="91920"/>
                    <a:pt x="359242" y="91920"/>
                  </a:cubicBezTo>
                  <a:close/>
                  <a:moveTo>
                    <a:pt x="362031" y="83275"/>
                  </a:moveTo>
                  <a:cubicBezTo>
                    <a:pt x="352048" y="83275"/>
                    <a:pt x="345644" y="76079"/>
                    <a:pt x="345644" y="64924"/>
                  </a:cubicBezTo>
                  <a:lnTo>
                    <a:pt x="345644" y="56223"/>
                  </a:lnTo>
                  <a:cubicBezTo>
                    <a:pt x="345644" y="45068"/>
                    <a:pt x="352048" y="37928"/>
                    <a:pt x="362031" y="37928"/>
                  </a:cubicBezTo>
                  <a:cubicBezTo>
                    <a:pt x="371956" y="37928"/>
                    <a:pt x="378369" y="45068"/>
                    <a:pt x="378369" y="56223"/>
                  </a:cubicBezTo>
                  <a:lnTo>
                    <a:pt x="378369" y="64924"/>
                  </a:lnTo>
                  <a:cubicBezTo>
                    <a:pt x="378369" y="76135"/>
                    <a:pt x="371956" y="83275"/>
                    <a:pt x="362031" y="83275"/>
                  </a:cubicBezTo>
                  <a:close/>
                  <a:moveTo>
                    <a:pt x="429831" y="91920"/>
                  </a:moveTo>
                  <a:cubicBezTo>
                    <a:pt x="438471" y="91920"/>
                    <a:pt x="444828" y="88350"/>
                    <a:pt x="447959" y="81657"/>
                  </a:cubicBezTo>
                  <a:lnTo>
                    <a:pt x="449015" y="81657"/>
                  </a:lnTo>
                  <a:lnTo>
                    <a:pt x="449015" y="90916"/>
                  </a:lnTo>
                  <a:lnTo>
                    <a:pt x="458321" y="90916"/>
                  </a:lnTo>
                  <a:lnTo>
                    <a:pt x="458321" y="6638"/>
                  </a:lnTo>
                  <a:lnTo>
                    <a:pt x="448682" y="6638"/>
                  </a:lnTo>
                  <a:lnTo>
                    <a:pt x="448682" y="39769"/>
                  </a:lnTo>
                  <a:lnTo>
                    <a:pt x="447673" y="39769"/>
                  </a:lnTo>
                  <a:cubicBezTo>
                    <a:pt x="445056" y="33132"/>
                    <a:pt x="438586" y="29394"/>
                    <a:pt x="429831" y="29394"/>
                  </a:cubicBezTo>
                  <a:cubicBezTo>
                    <a:pt x="415843" y="29394"/>
                    <a:pt x="406698" y="39490"/>
                    <a:pt x="406698" y="54996"/>
                  </a:cubicBezTo>
                  <a:lnTo>
                    <a:pt x="406698" y="66263"/>
                  </a:lnTo>
                  <a:cubicBezTo>
                    <a:pt x="406698" y="81824"/>
                    <a:pt x="415843" y="91920"/>
                    <a:pt x="429831" y="91920"/>
                  </a:cubicBezTo>
                  <a:close/>
                  <a:moveTo>
                    <a:pt x="432619" y="83275"/>
                  </a:moveTo>
                  <a:cubicBezTo>
                    <a:pt x="422637" y="83275"/>
                    <a:pt x="416233" y="76079"/>
                    <a:pt x="416233" y="64924"/>
                  </a:cubicBezTo>
                  <a:lnTo>
                    <a:pt x="416233" y="56223"/>
                  </a:lnTo>
                  <a:cubicBezTo>
                    <a:pt x="416233" y="45068"/>
                    <a:pt x="422637" y="37928"/>
                    <a:pt x="432619" y="37928"/>
                  </a:cubicBezTo>
                  <a:cubicBezTo>
                    <a:pt x="442544" y="37928"/>
                    <a:pt x="448958" y="45068"/>
                    <a:pt x="448958" y="56223"/>
                  </a:cubicBezTo>
                  <a:lnTo>
                    <a:pt x="448958" y="64924"/>
                  </a:lnTo>
                  <a:cubicBezTo>
                    <a:pt x="448958" y="76135"/>
                    <a:pt x="442544" y="83275"/>
                    <a:pt x="432619" y="83275"/>
                  </a:cubicBezTo>
                  <a:close/>
                  <a:moveTo>
                    <a:pt x="549988" y="90916"/>
                  </a:moveTo>
                  <a:lnTo>
                    <a:pt x="559465" y="90916"/>
                  </a:lnTo>
                  <a:lnTo>
                    <a:pt x="559465" y="55330"/>
                  </a:lnTo>
                  <a:cubicBezTo>
                    <a:pt x="559465" y="45011"/>
                    <a:pt x="566212" y="38040"/>
                    <a:pt x="576194" y="38040"/>
                  </a:cubicBezTo>
                  <a:cubicBezTo>
                    <a:pt x="585672" y="38040"/>
                    <a:pt x="590135" y="43227"/>
                    <a:pt x="590135" y="54103"/>
                  </a:cubicBezTo>
                  <a:lnTo>
                    <a:pt x="590135" y="90916"/>
                  </a:lnTo>
                  <a:lnTo>
                    <a:pt x="599613" y="90916"/>
                  </a:lnTo>
                  <a:lnTo>
                    <a:pt x="599613" y="51705"/>
                  </a:lnTo>
                  <a:cubicBezTo>
                    <a:pt x="599613" y="37259"/>
                    <a:pt x="592476" y="29338"/>
                    <a:pt x="579316" y="29338"/>
                  </a:cubicBezTo>
                  <a:cubicBezTo>
                    <a:pt x="570066" y="29338"/>
                    <a:pt x="563091" y="33578"/>
                    <a:pt x="559913" y="41108"/>
                  </a:cubicBezTo>
                  <a:lnTo>
                    <a:pt x="559132" y="41108"/>
                  </a:lnTo>
                  <a:lnTo>
                    <a:pt x="559132" y="6638"/>
                  </a:lnTo>
                  <a:lnTo>
                    <a:pt x="549988" y="6638"/>
                  </a:lnTo>
                  <a:lnTo>
                    <a:pt x="549988" y="90916"/>
                  </a:lnTo>
                  <a:close/>
                  <a:moveTo>
                    <a:pt x="646450" y="15562"/>
                  </a:moveTo>
                  <a:cubicBezTo>
                    <a:pt x="650913" y="15562"/>
                    <a:pt x="654310" y="12215"/>
                    <a:pt x="654310" y="7753"/>
                  </a:cubicBezTo>
                  <a:cubicBezTo>
                    <a:pt x="654310" y="3347"/>
                    <a:pt x="650913" y="0"/>
                    <a:pt x="646450" y="0"/>
                  </a:cubicBezTo>
                  <a:cubicBezTo>
                    <a:pt x="641987" y="0"/>
                    <a:pt x="638590" y="3347"/>
                    <a:pt x="638590" y="7753"/>
                  </a:cubicBezTo>
                  <a:cubicBezTo>
                    <a:pt x="638590" y="12215"/>
                    <a:pt x="641987" y="15562"/>
                    <a:pt x="646450" y="15562"/>
                  </a:cubicBezTo>
                  <a:close/>
                  <a:moveTo>
                    <a:pt x="671819" y="90916"/>
                  </a:moveTo>
                  <a:lnTo>
                    <a:pt x="671819" y="83051"/>
                  </a:lnTo>
                  <a:lnTo>
                    <a:pt x="651798" y="83051"/>
                  </a:lnTo>
                  <a:lnTo>
                    <a:pt x="651798" y="30399"/>
                  </a:lnTo>
                  <a:lnTo>
                    <a:pt x="621861" y="30399"/>
                  </a:lnTo>
                  <a:lnTo>
                    <a:pt x="621861" y="38263"/>
                  </a:lnTo>
                  <a:lnTo>
                    <a:pt x="642434" y="38263"/>
                  </a:lnTo>
                  <a:lnTo>
                    <a:pt x="642434" y="83051"/>
                  </a:lnTo>
                  <a:lnTo>
                    <a:pt x="621690" y="83051"/>
                  </a:lnTo>
                  <a:lnTo>
                    <a:pt x="621690" y="90916"/>
                  </a:lnTo>
                  <a:lnTo>
                    <a:pt x="671819" y="90916"/>
                  </a:lnTo>
                  <a:close/>
                  <a:moveTo>
                    <a:pt x="714193" y="113617"/>
                  </a:moveTo>
                  <a:cubicBezTo>
                    <a:pt x="730589" y="113617"/>
                    <a:pt x="740286" y="105139"/>
                    <a:pt x="740286" y="90916"/>
                  </a:cubicBezTo>
                  <a:lnTo>
                    <a:pt x="740286" y="30399"/>
                  </a:lnTo>
                  <a:lnTo>
                    <a:pt x="730922" y="30399"/>
                  </a:lnTo>
                  <a:lnTo>
                    <a:pt x="730922" y="39769"/>
                  </a:lnTo>
                  <a:lnTo>
                    <a:pt x="729866" y="39769"/>
                  </a:lnTo>
                  <a:cubicBezTo>
                    <a:pt x="727239" y="33243"/>
                    <a:pt x="720607" y="29394"/>
                    <a:pt x="711852" y="29394"/>
                  </a:cubicBezTo>
                  <a:cubicBezTo>
                    <a:pt x="697693" y="29394"/>
                    <a:pt x="688434" y="39434"/>
                    <a:pt x="688434" y="54996"/>
                  </a:cubicBezTo>
                  <a:lnTo>
                    <a:pt x="688434" y="65872"/>
                  </a:lnTo>
                  <a:cubicBezTo>
                    <a:pt x="688434" y="81378"/>
                    <a:pt x="697636" y="91474"/>
                    <a:pt x="711633" y="91474"/>
                  </a:cubicBezTo>
                  <a:cubicBezTo>
                    <a:pt x="720436" y="91474"/>
                    <a:pt x="727125" y="87625"/>
                    <a:pt x="729809" y="81266"/>
                  </a:cubicBezTo>
                  <a:lnTo>
                    <a:pt x="730808" y="81266"/>
                  </a:lnTo>
                  <a:lnTo>
                    <a:pt x="730808" y="90693"/>
                  </a:lnTo>
                  <a:cubicBezTo>
                    <a:pt x="730808" y="100398"/>
                    <a:pt x="724956" y="105753"/>
                    <a:pt x="714364" y="105753"/>
                  </a:cubicBezTo>
                  <a:cubicBezTo>
                    <a:pt x="706276" y="105753"/>
                    <a:pt x="700195" y="102462"/>
                    <a:pt x="698977" y="97441"/>
                  </a:cubicBezTo>
                  <a:lnTo>
                    <a:pt x="689604" y="97441"/>
                  </a:lnTo>
                  <a:cubicBezTo>
                    <a:pt x="690832" y="107481"/>
                    <a:pt x="700195" y="113617"/>
                    <a:pt x="714193" y="113617"/>
                  </a:cubicBezTo>
                  <a:close/>
                  <a:moveTo>
                    <a:pt x="697969" y="64533"/>
                  </a:moveTo>
                  <a:lnTo>
                    <a:pt x="697969" y="56223"/>
                  </a:lnTo>
                  <a:cubicBezTo>
                    <a:pt x="697969" y="45124"/>
                    <a:pt x="704439" y="37928"/>
                    <a:pt x="714469" y="37928"/>
                  </a:cubicBezTo>
                  <a:cubicBezTo>
                    <a:pt x="724451" y="37928"/>
                    <a:pt x="730865" y="45068"/>
                    <a:pt x="730865" y="56223"/>
                  </a:cubicBezTo>
                  <a:lnTo>
                    <a:pt x="730865" y="64533"/>
                  </a:lnTo>
                  <a:cubicBezTo>
                    <a:pt x="730865" y="75689"/>
                    <a:pt x="724451" y="82884"/>
                    <a:pt x="714469" y="82884"/>
                  </a:cubicBezTo>
                  <a:cubicBezTo>
                    <a:pt x="704439" y="82884"/>
                    <a:pt x="697969" y="75633"/>
                    <a:pt x="697969" y="64533"/>
                  </a:cubicBezTo>
                  <a:close/>
                  <a:moveTo>
                    <a:pt x="761753" y="90916"/>
                  </a:moveTo>
                  <a:lnTo>
                    <a:pt x="771231" y="90916"/>
                  </a:lnTo>
                  <a:lnTo>
                    <a:pt x="771231" y="55330"/>
                  </a:lnTo>
                  <a:cubicBezTo>
                    <a:pt x="771231" y="45011"/>
                    <a:pt x="777978" y="38040"/>
                    <a:pt x="787960" y="38040"/>
                  </a:cubicBezTo>
                  <a:cubicBezTo>
                    <a:pt x="797438" y="38040"/>
                    <a:pt x="801901" y="43227"/>
                    <a:pt x="801901" y="54103"/>
                  </a:cubicBezTo>
                  <a:lnTo>
                    <a:pt x="801901" y="90916"/>
                  </a:lnTo>
                  <a:lnTo>
                    <a:pt x="811379" y="90916"/>
                  </a:lnTo>
                  <a:lnTo>
                    <a:pt x="811379" y="51705"/>
                  </a:lnTo>
                  <a:cubicBezTo>
                    <a:pt x="811379" y="37259"/>
                    <a:pt x="804242" y="29338"/>
                    <a:pt x="791081" y="29338"/>
                  </a:cubicBezTo>
                  <a:cubicBezTo>
                    <a:pt x="781832" y="29338"/>
                    <a:pt x="774857" y="33578"/>
                    <a:pt x="771678" y="41108"/>
                  </a:cubicBezTo>
                  <a:lnTo>
                    <a:pt x="770898" y="41108"/>
                  </a:lnTo>
                  <a:lnTo>
                    <a:pt x="770898" y="6638"/>
                  </a:lnTo>
                  <a:lnTo>
                    <a:pt x="761753" y="6638"/>
                  </a:lnTo>
                  <a:lnTo>
                    <a:pt x="761753" y="90916"/>
                  </a:lnTo>
                  <a:close/>
                  <a:moveTo>
                    <a:pt x="931535" y="29394"/>
                  </a:moveTo>
                  <a:cubicBezTo>
                    <a:pt x="922895" y="29394"/>
                    <a:pt x="916595" y="32964"/>
                    <a:pt x="913417" y="39657"/>
                  </a:cubicBezTo>
                  <a:lnTo>
                    <a:pt x="912408" y="39657"/>
                  </a:lnTo>
                  <a:lnTo>
                    <a:pt x="912408" y="30399"/>
                  </a:lnTo>
                  <a:lnTo>
                    <a:pt x="903045" y="30399"/>
                  </a:lnTo>
                  <a:lnTo>
                    <a:pt x="903045" y="111330"/>
                  </a:lnTo>
                  <a:lnTo>
                    <a:pt x="912684" y="111330"/>
                  </a:lnTo>
                  <a:lnTo>
                    <a:pt x="912684" y="81545"/>
                  </a:lnTo>
                  <a:lnTo>
                    <a:pt x="913750" y="81545"/>
                  </a:lnTo>
                  <a:cubicBezTo>
                    <a:pt x="916367" y="88183"/>
                    <a:pt x="922781" y="91920"/>
                    <a:pt x="931535" y="91920"/>
                  </a:cubicBezTo>
                  <a:cubicBezTo>
                    <a:pt x="945533" y="91920"/>
                    <a:pt x="954678" y="81824"/>
                    <a:pt x="954678" y="66318"/>
                  </a:cubicBezTo>
                  <a:lnTo>
                    <a:pt x="954678" y="55051"/>
                  </a:lnTo>
                  <a:cubicBezTo>
                    <a:pt x="954678" y="39490"/>
                    <a:pt x="945533" y="29394"/>
                    <a:pt x="931535" y="29394"/>
                  </a:cubicBezTo>
                  <a:close/>
                  <a:moveTo>
                    <a:pt x="928804" y="38096"/>
                  </a:moveTo>
                  <a:cubicBezTo>
                    <a:pt x="938786" y="38096"/>
                    <a:pt x="945143" y="45235"/>
                    <a:pt x="945143" y="56390"/>
                  </a:cubicBezTo>
                  <a:lnTo>
                    <a:pt x="945143" y="65091"/>
                  </a:lnTo>
                  <a:cubicBezTo>
                    <a:pt x="945143" y="76247"/>
                    <a:pt x="938786" y="83441"/>
                    <a:pt x="928804" y="83441"/>
                  </a:cubicBezTo>
                  <a:cubicBezTo>
                    <a:pt x="918822" y="83441"/>
                    <a:pt x="912465" y="76302"/>
                    <a:pt x="912465" y="65091"/>
                  </a:cubicBezTo>
                  <a:lnTo>
                    <a:pt x="912465" y="56390"/>
                  </a:lnTo>
                  <a:cubicBezTo>
                    <a:pt x="912465" y="45235"/>
                    <a:pt x="918822" y="38096"/>
                    <a:pt x="928804" y="38096"/>
                  </a:cubicBezTo>
                  <a:close/>
                  <a:moveTo>
                    <a:pt x="995939" y="63808"/>
                  </a:moveTo>
                  <a:cubicBezTo>
                    <a:pt x="995939" y="48415"/>
                    <a:pt x="1003856" y="39155"/>
                    <a:pt x="1017235" y="39155"/>
                  </a:cubicBezTo>
                  <a:cubicBezTo>
                    <a:pt x="1020527" y="39155"/>
                    <a:pt x="1024429" y="39824"/>
                    <a:pt x="1027217" y="40829"/>
                  </a:cubicBezTo>
                  <a:lnTo>
                    <a:pt x="1027217" y="30175"/>
                  </a:lnTo>
                  <a:cubicBezTo>
                    <a:pt x="1025209" y="29338"/>
                    <a:pt x="1021917" y="28836"/>
                    <a:pt x="1018462" y="28836"/>
                  </a:cubicBezTo>
                  <a:cubicBezTo>
                    <a:pt x="1006806" y="28836"/>
                    <a:pt x="999279" y="34637"/>
                    <a:pt x="997052" y="45848"/>
                  </a:cubicBezTo>
                  <a:lnTo>
                    <a:pt x="995824" y="45848"/>
                  </a:lnTo>
                  <a:lnTo>
                    <a:pt x="995824" y="30399"/>
                  </a:lnTo>
                  <a:lnTo>
                    <a:pt x="973243" y="30399"/>
                  </a:lnTo>
                  <a:lnTo>
                    <a:pt x="973243" y="37984"/>
                  </a:lnTo>
                  <a:lnTo>
                    <a:pt x="986680" y="37984"/>
                  </a:lnTo>
                  <a:lnTo>
                    <a:pt x="986680" y="83330"/>
                  </a:lnTo>
                  <a:lnTo>
                    <a:pt x="974471" y="83330"/>
                  </a:lnTo>
                  <a:lnTo>
                    <a:pt x="974471" y="90916"/>
                  </a:lnTo>
                  <a:lnTo>
                    <a:pt x="1014666" y="90916"/>
                  </a:lnTo>
                  <a:lnTo>
                    <a:pt x="1014666" y="83330"/>
                  </a:lnTo>
                  <a:lnTo>
                    <a:pt x="995939" y="83330"/>
                  </a:lnTo>
                  <a:lnTo>
                    <a:pt x="995939" y="63808"/>
                  </a:lnTo>
                  <a:close/>
                  <a:moveTo>
                    <a:pt x="1069981" y="15562"/>
                  </a:moveTo>
                  <a:cubicBezTo>
                    <a:pt x="1074444" y="15562"/>
                    <a:pt x="1077841" y="12215"/>
                    <a:pt x="1077841" y="7753"/>
                  </a:cubicBezTo>
                  <a:cubicBezTo>
                    <a:pt x="1077841" y="3347"/>
                    <a:pt x="1074444" y="0"/>
                    <a:pt x="1069981" y="0"/>
                  </a:cubicBezTo>
                  <a:cubicBezTo>
                    <a:pt x="1065518" y="0"/>
                    <a:pt x="1062121" y="3347"/>
                    <a:pt x="1062121" y="7753"/>
                  </a:cubicBezTo>
                  <a:cubicBezTo>
                    <a:pt x="1062121" y="12215"/>
                    <a:pt x="1065518" y="15562"/>
                    <a:pt x="1069981" y="15562"/>
                  </a:cubicBezTo>
                  <a:close/>
                  <a:moveTo>
                    <a:pt x="1095351" y="90916"/>
                  </a:moveTo>
                  <a:lnTo>
                    <a:pt x="1095351" y="83051"/>
                  </a:lnTo>
                  <a:lnTo>
                    <a:pt x="1075329" y="83051"/>
                  </a:lnTo>
                  <a:lnTo>
                    <a:pt x="1075329" y="30399"/>
                  </a:lnTo>
                  <a:lnTo>
                    <a:pt x="1045392" y="30399"/>
                  </a:lnTo>
                  <a:lnTo>
                    <a:pt x="1045392" y="38263"/>
                  </a:lnTo>
                  <a:lnTo>
                    <a:pt x="1065966" y="38263"/>
                  </a:lnTo>
                  <a:lnTo>
                    <a:pt x="1065966" y="83051"/>
                  </a:lnTo>
                  <a:lnTo>
                    <a:pt x="1045221" y="83051"/>
                  </a:lnTo>
                  <a:lnTo>
                    <a:pt x="1045221" y="90916"/>
                  </a:lnTo>
                  <a:lnTo>
                    <a:pt x="1095351" y="90916"/>
                  </a:lnTo>
                  <a:close/>
                  <a:moveTo>
                    <a:pt x="1139504" y="92032"/>
                  </a:moveTo>
                  <a:cubicBezTo>
                    <a:pt x="1155510" y="92032"/>
                    <a:pt x="1165711" y="81601"/>
                    <a:pt x="1165711" y="65259"/>
                  </a:cubicBezTo>
                  <a:lnTo>
                    <a:pt x="1165711" y="56112"/>
                  </a:lnTo>
                  <a:cubicBezTo>
                    <a:pt x="1165711" y="39769"/>
                    <a:pt x="1155510" y="29338"/>
                    <a:pt x="1139504" y="29338"/>
                  </a:cubicBezTo>
                  <a:cubicBezTo>
                    <a:pt x="1123508" y="29338"/>
                    <a:pt x="1113307" y="39769"/>
                    <a:pt x="1113307" y="56112"/>
                  </a:cubicBezTo>
                  <a:lnTo>
                    <a:pt x="1113307" y="65259"/>
                  </a:lnTo>
                  <a:cubicBezTo>
                    <a:pt x="1113307" y="81601"/>
                    <a:pt x="1123508" y="92032"/>
                    <a:pt x="1139504" y="92032"/>
                  </a:cubicBezTo>
                  <a:close/>
                  <a:moveTo>
                    <a:pt x="1139504" y="37706"/>
                  </a:moveTo>
                  <a:cubicBezTo>
                    <a:pt x="1149876" y="37706"/>
                    <a:pt x="1156347" y="45068"/>
                    <a:pt x="1156347" y="56948"/>
                  </a:cubicBezTo>
                  <a:lnTo>
                    <a:pt x="1156347" y="64366"/>
                  </a:lnTo>
                  <a:cubicBezTo>
                    <a:pt x="1156347" y="76302"/>
                    <a:pt x="1149876" y="83609"/>
                    <a:pt x="1139504" y="83609"/>
                  </a:cubicBezTo>
                  <a:cubicBezTo>
                    <a:pt x="1129141" y="83609"/>
                    <a:pt x="1122671" y="76302"/>
                    <a:pt x="1122671" y="64366"/>
                  </a:cubicBezTo>
                  <a:lnTo>
                    <a:pt x="1122671" y="56948"/>
                  </a:lnTo>
                  <a:cubicBezTo>
                    <a:pt x="1122671" y="45068"/>
                    <a:pt x="1129141" y="37706"/>
                    <a:pt x="1139504" y="37706"/>
                  </a:cubicBezTo>
                  <a:close/>
                  <a:moveTo>
                    <a:pt x="1207695" y="63808"/>
                  </a:moveTo>
                  <a:cubicBezTo>
                    <a:pt x="1207695" y="48415"/>
                    <a:pt x="1215612" y="39155"/>
                    <a:pt x="1229001" y="39155"/>
                  </a:cubicBezTo>
                  <a:cubicBezTo>
                    <a:pt x="1232284" y="39155"/>
                    <a:pt x="1236195" y="39824"/>
                    <a:pt x="1238983" y="40829"/>
                  </a:cubicBezTo>
                  <a:lnTo>
                    <a:pt x="1238983" y="30175"/>
                  </a:lnTo>
                  <a:cubicBezTo>
                    <a:pt x="1236975" y="29338"/>
                    <a:pt x="1233682" y="28836"/>
                    <a:pt x="1230228" y="28836"/>
                  </a:cubicBezTo>
                  <a:cubicBezTo>
                    <a:pt x="1218571" y="28836"/>
                    <a:pt x="1211044" y="34637"/>
                    <a:pt x="1208818" y="45848"/>
                  </a:cubicBezTo>
                  <a:lnTo>
                    <a:pt x="1207590" y="45848"/>
                  </a:lnTo>
                  <a:lnTo>
                    <a:pt x="1207590" y="30399"/>
                  </a:lnTo>
                  <a:lnTo>
                    <a:pt x="1185009" y="30399"/>
                  </a:lnTo>
                  <a:lnTo>
                    <a:pt x="1185009" y="37984"/>
                  </a:lnTo>
                  <a:lnTo>
                    <a:pt x="1198445" y="37984"/>
                  </a:lnTo>
                  <a:lnTo>
                    <a:pt x="1198445" y="83330"/>
                  </a:lnTo>
                  <a:lnTo>
                    <a:pt x="1186237" y="83330"/>
                  </a:lnTo>
                  <a:lnTo>
                    <a:pt x="1186237" y="90916"/>
                  </a:lnTo>
                  <a:lnTo>
                    <a:pt x="1226431" y="90916"/>
                  </a:lnTo>
                  <a:lnTo>
                    <a:pt x="1226431" y="83330"/>
                  </a:lnTo>
                  <a:lnTo>
                    <a:pt x="1207695" y="83330"/>
                  </a:lnTo>
                  <a:lnTo>
                    <a:pt x="1207695" y="63808"/>
                  </a:lnTo>
                  <a:close/>
                  <a:moveTo>
                    <a:pt x="1281747" y="15562"/>
                  </a:moveTo>
                  <a:cubicBezTo>
                    <a:pt x="1286201" y="15562"/>
                    <a:pt x="1289607" y="12215"/>
                    <a:pt x="1289607" y="7753"/>
                  </a:cubicBezTo>
                  <a:cubicBezTo>
                    <a:pt x="1289607" y="3347"/>
                    <a:pt x="1286201" y="0"/>
                    <a:pt x="1281747" y="0"/>
                  </a:cubicBezTo>
                  <a:cubicBezTo>
                    <a:pt x="1277284" y="0"/>
                    <a:pt x="1273887" y="3347"/>
                    <a:pt x="1273887" y="7753"/>
                  </a:cubicBezTo>
                  <a:cubicBezTo>
                    <a:pt x="1273887" y="12215"/>
                    <a:pt x="1277284" y="15562"/>
                    <a:pt x="1281747" y="15562"/>
                  </a:cubicBezTo>
                  <a:close/>
                  <a:moveTo>
                    <a:pt x="1307116" y="90916"/>
                  </a:moveTo>
                  <a:lnTo>
                    <a:pt x="1307116" y="83051"/>
                  </a:lnTo>
                  <a:lnTo>
                    <a:pt x="1287095" y="83051"/>
                  </a:lnTo>
                  <a:lnTo>
                    <a:pt x="1287095" y="30399"/>
                  </a:lnTo>
                  <a:lnTo>
                    <a:pt x="1257158" y="30399"/>
                  </a:lnTo>
                  <a:lnTo>
                    <a:pt x="1257158" y="38263"/>
                  </a:lnTo>
                  <a:lnTo>
                    <a:pt x="1277731" y="38263"/>
                  </a:lnTo>
                  <a:lnTo>
                    <a:pt x="1277731" y="83051"/>
                  </a:lnTo>
                  <a:lnTo>
                    <a:pt x="1256987" y="83051"/>
                  </a:lnTo>
                  <a:lnTo>
                    <a:pt x="1256987" y="90916"/>
                  </a:lnTo>
                  <a:lnTo>
                    <a:pt x="1307116" y="90916"/>
                  </a:lnTo>
                  <a:close/>
                  <a:moveTo>
                    <a:pt x="1340955" y="14167"/>
                  </a:moveTo>
                  <a:lnTo>
                    <a:pt x="1340955" y="30566"/>
                  </a:lnTo>
                  <a:lnTo>
                    <a:pt x="1324845" y="30566"/>
                  </a:lnTo>
                  <a:lnTo>
                    <a:pt x="1324845" y="38654"/>
                  </a:lnTo>
                  <a:lnTo>
                    <a:pt x="1340955" y="38654"/>
                  </a:lnTo>
                  <a:lnTo>
                    <a:pt x="1340955" y="72900"/>
                  </a:lnTo>
                  <a:cubicBezTo>
                    <a:pt x="1340955" y="85505"/>
                    <a:pt x="1347930" y="91195"/>
                    <a:pt x="1362927" y="91195"/>
                  </a:cubicBezTo>
                  <a:cubicBezTo>
                    <a:pt x="1365829" y="91195"/>
                    <a:pt x="1373185" y="90916"/>
                    <a:pt x="1374688" y="90637"/>
                  </a:cubicBezTo>
                  <a:lnTo>
                    <a:pt x="1374688" y="82606"/>
                  </a:lnTo>
                  <a:cubicBezTo>
                    <a:pt x="1373071" y="82772"/>
                    <a:pt x="1367000" y="82940"/>
                    <a:pt x="1363593" y="82940"/>
                  </a:cubicBezTo>
                  <a:cubicBezTo>
                    <a:pt x="1355067" y="82940"/>
                    <a:pt x="1350433" y="79370"/>
                    <a:pt x="1350433" y="72789"/>
                  </a:cubicBezTo>
                  <a:lnTo>
                    <a:pt x="1350433" y="38654"/>
                  </a:lnTo>
                  <a:lnTo>
                    <a:pt x="1374860" y="38654"/>
                  </a:lnTo>
                  <a:lnTo>
                    <a:pt x="1374860" y="30566"/>
                  </a:lnTo>
                  <a:lnTo>
                    <a:pt x="1350328" y="30566"/>
                  </a:lnTo>
                  <a:lnTo>
                    <a:pt x="1350328" y="14167"/>
                  </a:lnTo>
                  <a:lnTo>
                    <a:pt x="1340955" y="14167"/>
                  </a:lnTo>
                  <a:close/>
                  <a:moveTo>
                    <a:pt x="1404911" y="112446"/>
                  </a:moveTo>
                  <a:cubicBezTo>
                    <a:pt x="1416120" y="112446"/>
                    <a:pt x="1421192" y="108039"/>
                    <a:pt x="1426493" y="93147"/>
                  </a:cubicBezTo>
                  <a:lnTo>
                    <a:pt x="1449293" y="30399"/>
                  </a:lnTo>
                  <a:lnTo>
                    <a:pt x="1439206" y="30399"/>
                  </a:lnTo>
                  <a:lnTo>
                    <a:pt x="1422306" y="81044"/>
                  </a:lnTo>
                  <a:lnTo>
                    <a:pt x="1421582" y="81044"/>
                  </a:lnTo>
                  <a:lnTo>
                    <a:pt x="1404635" y="30399"/>
                  </a:lnTo>
                  <a:lnTo>
                    <a:pt x="1394320" y="30399"/>
                  </a:lnTo>
                  <a:lnTo>
                    <a:pt x="1416568" y="91306"/>
                  </a:lnTo>
                  <a:lnTo>
                    <a:pt x="1415502" y="94597"/>
                  </a:lnTo>
                  <a:cubicBezTo>
                    <a:pt x="1412999" y="101625"/>
                    <a:pt x="1409878" y="104190"/>
                    <a:pt x="1404187" y="104190"/>
                  </a:cubicBezTo>
                  <a:cubicBezTo>
                    <a:pt x="1403293" y="104190"/>
                    <a:pt x="1401561" y="104135"/>
                    <a:pt x="1400838" y="103968"/>
                  </a:cubicBezTo>
                  <a:lnTo>
                    <a:pt x="1400838" y="112278"/>
                  </a:lnTo>
                  <a:cubicBezTo>
                    <a:pt x="1401675" y="112390"/>
                    <a:pt x="1403521" y="112446"/>
                    <a:pt x="1404911" y="112446"/>
                  </a:cubicBezTo>
                  <a:close/>
                  <a:moveTo>
                    <a:pt x="1566833" y="91920"/>
                  </a:moveTo>
                  <a:cubicBezTo>
                    <a:pt x="1580821" y="91920"/>
                    <a:pt x="1589966" y="81824"/>
                    <a:pt x="1589966" y="66263"/>
                  </a:cubicBezTo>
                  <a:lnTo>
                    <a:pt x="1589966" y="54996"/>
                  </a:lnTo>
                  <a:cubicBezTo>
                    <a:pt x="1589966" y="39490"/>
                    <a:pt x="1580821" y="29394"/>
                    <a:pt x="1566833" y="29394"/>
                  </a:cubicBezTo>
                  <a:cubicBezTo>
                    <a:pt x="1558078" y="29394"/>
                    <a:pt x="1551664" y="33132"/>
                    <a:pt x="1548990" y="39769"/>
                  </a:cubicBezTo>
                  <a:lnTo>
                    <a:pt x="1547981" y="39769"/>
                  </a:lnTo>
                  <a:lnTo>
                    <a:pt x="1547981" y="6638"/>
                  </a:lnTo>
                  <a:lnTo>
                    <a:pt x="1538342" y="6638"/>
                  </a:lnTo>
                  <a:lnTo>
                    <a:pt x="1538342" y="90916"/>
                  </a:lnTo>
                  <a:lnTo>
                    <a:pt x="1547648" y="90916"/>
                  </a:lnTo>
                  <a:lnTo>
                    <a:pt x="1547648" y="81657"/>
                  </a:lnTo>
                  <a:lnTo>
                    <a:pt x="1548705" y="81657"/>
                  </a:lnTo>
                  <a:cubicBezTo>
                    <a:pt x="1551826" y="88350"/>
                    <a:pt x="1558183" y="91920"/>
                    <a:pt x="1566833" y="91920"/>
                  </a:cubicBezTo>
                  <a:close/>
                  <a:moveTo>
                    <a:pt x="1564044" y="83275"/>
                  </a:moveTo>
                  <a:cubicBezTo>
                    <a:pt x="1554119" y="83275"/>
                    <a:pt x="1547763" y="76135"/>
                    <a:pt x="1547763" y="64924"/>
                  </a:cubicBezTo>
                  <a:lnTo>
                    <a:pt x="1547763" y="56223"/>
                  </a:lnTo>
                  <a:cubicBezTo>
                    <a:pt x="1547763" y="45068"/>
                    <a:pt x="1554119" y="37928"/>
                    <a:pt x="1564044" y="37928"/>
                  </a:cubicBezTo>
                  <a:cubicBezTo>
                    <a:pt x="1574074" y="37928"/>
                    <a:pt x="1580431" y="45068"/>
                    <a:pt x="1580431" y="56223"/>
                  </a:cubicBezTo>
                  <a:lnTo>
                    <a:pt x="1580431" y="64924"/>
                  </a:lnTo>
                  <a:cubicBezTo>
                    <a:pt x="1580431" y="76079"/>
                    <a:pt x="1574074" y="83275"/>
                    <a:pt x="1564044" y="83275"/>
                  </a:cubicBezTo>
                  <a:close/>
                  <a:moveTo>
                    <a:pt x="1658385" y="30399"/>
                  </a:moveTo>
                  <a:lnTo>
                    <a:pt x="1648907" y="30399"/>
                  </a:lnTo>
                  <a:lnTo>
                    <a:pt x="1648907" y="66039"/>
                  </a:lnTo>
                  <a:cubicBezTo>
                    <a:pt x="1648907" y="76358"/>
                    <a:pt x="1642217" y="83330"/>
                    <a:pt x="1632235" y="83330"/>
                  </a:cubicBezTo>
                  <a:cubicBezTo>
                    <a:pt x="1622805" y="83330"/>
                    <a:pt x="1618351" y="78199"/>
                    <a:pt x="1618351" y="67266"/>
                  </a:cubicBezTo>
                  <a:lnTo>
                    <a:pt x="1618351" y="30399"/>
                  </a:lnTo>
                  <a:lnTo>
                    <a:pt x="1608874" y="30399"/>
                  </a:lnTo>
                  <a:lnTo>
                    <a:pt x="1608874" y="69665"/>
                  </a:lnTo>
                  <a:cubicBezTo>
                    <a:pt x="1608874" y="84167"/>
                    <a:pt x="1616010" y="92032"/>
                    <a:pt x="1629161" y="92032"/>
                  </a:cubicBezTo>
                  <a:cubicBezTo>
                    <a:pt x="1638363" y="92032"/>
                    <a:pt x="1645281" y="87793"/>
                    <a:pt x="1648516" y="80263"/>
                  </a:cubicBezTo>
                  <a:lnTo>
                    <a:pt x="1649297" y="80263"/>
                  </a:lnTo>
                  <a:lnTo>
                    <a:pt x="1649297" y="90916"/>
                  </a:lnTo>
                  <a:lnTo>
                    <a:pt x="1658385" y="90916"/>
                  </a:lnTo>
                  <a:lnTo>
                    <a:pt x="1658385" y="30399"/>
                  </a:lnTo>
                  <a:close/>
                  <a:moveTo>
                    <a:pt x="1702433" y="113617"/>
                  </a:moveTo>
                  <a:cubicBezTo>
                    <a:pt x="1718820" y="113617"/>
                    <a:pt x="1728526" y="105139"/>
                    <a:pt x="1728526" y="90916"/>
                  </a:cubicBezTo>
                  <a:lnTo>
                    <a:pt x="1728526" y="30399"/>
                  </a:lnTo>
                  <a:lnTo>
                    <a:pt x="1719153" y="30399"/>
                  </a:lnTo>
                  <a:lnTo>
                    <a:pt x="1719153" y="39769"/>
                  </a:lnTo>
                  <a:lnTo>
                    <a:pt x="1718096" y="39769"/>
                  </a:lnTo>
                  <a:cubicBezTo>
                    <a:pt x="1715480" y="33243"/>
                    <a:pt x="1708838" y="29394"/>
                    <a:pt x="1700092" y="29394"/>
                  </a:cubicBezTo>
                  <a:cubicBezTo>
                    <a:pt x="1685923" y="29394"/>
                    <a:pt x="1676674" y="39434"/>
                    <a:pt x="1676674" y="54996"/>
                  </a:cubicBezTo>
                  <a:lnTo>
                    <a:pt x="1676674" y="65872"/>
                  </a:lnTo>
                  <a:cubicBezTo>
                    <a:pt x="1676674" y="81378"/>
                    <a:pt x="1685866" y="91474"/>
                    <a:pt x="1699864" y="91474"/>
                  </a:cubicBezTo>
                  <a:cubicBezTo>
                    <a:pt x="1708676" y="91474"/>
                    <a:pt x="1715365" y="87625"/>
                    <a:pt x="1718039" y="81266"/>
                  </a:cubicBezTo>
                  <a:lnTo>
                    <a:pt x="1719048" y="81266"/>
                  </a:lnTo>
                  <a:lnTo>
                    <a:pt x="1719048" y="90693"/>
                  </a:lnTo>
                  <a:cubicBezTo>
                    <a:pt x="1719048" y="100398"/>
                    <a:pt x="1713196" y="105753"/>
                    <a:pt x="1702595" y="105753"/>
                  </a:cubicBezTo>
                  <a:cubicBezTo>
                    <a:pt x="1694516" y="105753"/>
                    <a:pt x="1688435" y="102462"/>
                    <a:pt x="1687208" y="97441"/>
                  </a:cubicBezTo>
                  <a:lnTo>
                    <a:pt x="1677844" y="97441"/>
                  </a:lnTo>
                  <a:cubicBezTo>
                    <a:pt x="1679072" y="107481"/>
                    <a:pt x="1688435" y="113617"/>
                    <a:pt x="1702433" y="113617"/>
                  </a:cubicBezTo>
                  <a:close/>
                  <a:moveTo>
                    <a:pt x="1686209" y="64533"/>
                  </a:moveTo>
                  <a:lnTo>
                    <a:pt x="1686209" y="56223"/>
                  </a:lnTo>
                  <a:cubicBezTo>
                    <a:pt x="1686209" y="45124"/>
                    <a:pt x="1692670" y="37928"/>
                    <a:pt x="1702709" y="37928"/>
                  </a:cubicBezTo>
                  <a:cubicBezTo>
                    <a:pt x="1712691" y="37928"/>
                    <a:pt x="1719105" y="45068"/>
                    <a:pt x="1719105" y="56223"/>
                  </a:cubicBezTo>
                  <a:lnTo>
                    <a:pt x="1719105" y="64533"/>
                  </a:lnTo>
                  <a:cubicBezTo>
                    <a:pt x="1719105" y="75689"/>
                    <a:pt x="1712691" y="82884"/>
                    <a:pt x="1702709" y="82884"/>
                  </a:cubicBezTo>
                  <a:cubicBezTo>
                    <a:pt x="1692670" y="82884"/>
                    <a:pt x="1686209" y="75633"/>
                    <a:pt x="1686209" y="64533"/>
                  </a:cubicBezTo>
                  <a:close/>
                  <a:moveTo>
                    <a:pt x="1752782" y="46741"/>
                  </a:moveTo>
                  <a:cubicBezTo>
                    <a:pt x="1752782" y="55330"/>
                    <a:pt x="1758187" y="60852"/>
                    <a:pt x="1769111" y="63363"/>
                  </a:cubicBezTo>
                  <a:lnTo>
                    <a:pt x="1778094" y="65426"/>
                  </a:lnTo>
                  <a:cubicBezTo>
                    <a:pt x="1785783" y="67155"/>
                    <a:pt x="1788742" y="69720"/>
                    <a:pt x="1788742" y="74517"/>
                  </a:cubicBezTo>
                  <a:cubicBezTo>
                    <a:pt x="1788742" y="80318"/>
                    <a:pt x="1783499" y="84055"/>
                    <a:pt x="1775248" y="84055"/>
                  </a:cubicBezTo>
                  <a:cubicBezTo>
                    <a:pt x="1767446" y="84055"/>
                    <a:pt x="1762088" y="80821"/>
                    <a:pt x="1760699" y="75243"/>
                  </a:cubicBezTo>
                  <a:lnTo>
                    <a:pt x="1751050" y="75243"/>
                  </a:lnTo>
                  <a:cubicBezTo>
                    <a:pt x="1752106" y="85617"/>
                    <a:pt x="1761194" y="92032"/>
                    <a:pt x="1774916" y="92032"/>
                  </a:cubicBezTo>
                  <a:cubicBezTo>
                    <a:pt x="1789246" y="92032"/>
                    <a:pt x="1798553" y="84781"/>
                    <a:pt x="1798553" y="73625"/>
                  </a:cubicBezTo>
                  <a:cubicBezTo>
                    <a:pt x="1798553" y="64869"/>
                    <a:pt x="1793205" y="59737"/>
                    <a:pt x="1781434" y="57060"/>
                  </a:cubicBezTo>
                  <a:lnTo>
                    <a:pt x="1772908" y="55108"/>
                  </a:lnTo>
                  <a:cubicBezTo>
                    <a:pt x="1765323" y="53434"/>
                    <a:pt x="1762202" y="50812"/>
                    <a:pt x="1762202" y="46183"/>
                  </a:cubicBezTo>
                  <a:cubicBezTo>
                    <a:pt x="1762202" y="40661"/>
                    <a:pt x="1767160" y="37092"/>
                    <a:pt x="1774858" y="37092"/>
                  </a:cubicBezTo>
                  <a:cubicBezTo>
                    <a:pt x="1781938" y="37092"/>
                    <a:pt x="1787010" y="40326"/>
                    <a:pt x="1788133" y="45625"/>
                  </a:cubicBezTo>
                  <a:lnTo>
                    <a:pt x="1797268" y="45625"/>
                  </a:lnTo>
                  <a:cubicBezTo>
                    <a:pt x="1796155" y="35529"/>
                    <a:pt x="1787629" y="29227"/>
                    <a:pt x="1775030" y="29227"/>
                  </a:cubicBezTo>
                  <a:cubicBezTo>
                    <a:pt x="1761698" y="29227"/>
                    <a:pt x="1752782" y="36255"/>
                    <a:pt x="1752782" y="46741"/>
                  </a:cubicBezTo>
                  <a:close/>
                  <a:moveTo>
                    <a:pt x="10096" y="248318"/>
                  </a:moveTo>
                  <a:cubicBezTo>
                    <a:pt x="15616" y="248318"/>
                    <a:pt x="20183" y="243632"/>
                    <a:pt x="20183" y="237999"/>
                  </a:cubicBezTo>
                  <a:cubicBezTo>
                    <a:pt x="20183" y="232365"/>
                    <a:pt x="15616" y="227680"/>
                    <a:pt x="10096" y="227680"/>
                  </a:cubicBezTo>
                  <a:cubicBezTo>
                    <a:pt x="4577" y="227680"/>
                    <a:pt x="0" y="232365"/>
                    <a:pt x="0" y="237999"/>
                  </a:cubicBezTo>
                  <a:cubicBezTo>
                    <a:pt x="0" y="243632"/>
                    <a:pt x="4577" y="248318"/>
                    <a:pt x="10096" y="248318"/>
                  </a:cubicBezTo>
                  <a:close/>
                  <a:moveTo>
                    <a:pt x="10096" y="291154"/>
                  </a:moveTo>
                  <a:cubicBezTo>
                    <a:pt x="15616" y="291154"/>
                    <a:pt x="20183" y="286524"/>
                    <a:pt x="20183" y="280835"/>
                  </a:cubicBezTo>
                  <a:cubicBezTo>
                    <a:pt x="20183" y="275202"/>
                    <a:pt x="15616" y="270572"/>
                    <a:pt x="10096" y="270572"/>
                  </a:cubicBezTo>
                  <a:cubicBezTo>
                    <a:pt x="4577" y="270572"/>
                    <a:pt x="0" y="275202"/>
                    <a:pt x="0" y="280835"/>
                  </a:cubicBezTo>
                  <a:cubicBezTo>
                    <a:pt x="0" y="286524"/>
                    <a:pt x="4577" y="291154"/>
                    <a:pt x="10096" y="291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3"/>
            <p:cNvSpPr/>
            <p:nvPr/>
          </p:nvSpPr>
          <p:spPr>
            <a:xfrm>
              <a:off x="4796385" y="2821973"/>
              <a:ext cx="5385971" cy="3940946"/>
            </a:xfrm>
            <a:custGeom>
              <a:avLst/>
              <a:gdLst/>
              <a:ahLst/>
              <a:cxnLst/>
              <a:rect l="l" t="t" r="r" b="b"/>
              <a:pathLst>
                <a:path w="5385971" h="3940946" extrusionOk="0">
                  <a:moveTo>
                    <a:pt x="66611" y="19038"/>
                  </a:moveTo>
                  <a:lnTo>
                    <a:pt x="5319360" y="19038"/>
                  </a:lnTo>
                  <a:lnTo>
                    <a:pt x="5319360" y="0"/>
                  </a:lnTo>
                  <a:lnTo>
                    <a:pt x="66611" y="0"/>
                  </a:lnTo>
                  <a:lnTo>
                    <a:pt x="66611" y="19038"/>
                  </a:lnTo>
                  <a:close/>
                  <a:moveTo>
                    <a:pt x="5366940" y="66634"/>
                  </a:moveTo>
                  <a:lnTo>
                    <a:pt x="5366940" y="3874313"/>
                  </a:lnTo>
                  <a:lnTo>
                    <a:pt x="5385971" y="3874313"/>
                  </a:lnTo>
                  <a:lnTo>
                    <a:pt x="5385971" y="66634"/>
                  </a:lnTo>
                  <a:lnTo>
                    <a:pt x="5366940" y="66634"/>
                  </a:lnTo>
                  <a:close/>
                  <a:moveTo>
                    <a:pt x="5319360" y="3921909"/>
                  </a:moveTo>
                  <a:lnTo>
                    <a:pt x="66611" y="3921909"/>
                  </a:lnTo>
                  <a:lnTo>
                    <a:pt x="66611" y="3940947"/>
                  </a:lnTo>
                  <a:lnTo>
                    <a:pt x="5319360" y="3940947"/>
                  </a:lnTo>
                  <a:lnTo>
                    <a:pt x="5319360" y="3921909"/>
                  </a:lnTo>
                  <a:close/>
                  <a:moveTo>
                    <a:pt x="19032" y="3874313"/>
                  </a:moveTo>
                  <a:lnTo>
                    <a:pt x="19032" y="66634"/>
                  </a:lnTo>
                  <a:lnTo>
                    <a:pt x="0" y="66634"/>
                  </a:lnTo>
                  <a:lnTo>
                    <a:pt x="0" y="3874313"/>
                  </a:lnTo>
                  <a:lnTo>
                    <a:pt x="19032" y="3874313"/>
                  </a:lnTo>
                  <a:close/>
                  <a:moveTo>
                    <a:pt x="66611" y="3921909"/>
                  </a:moveTo>
                  <a:cubicBezTo>
                    <a:pt x="40334" y="3921909"/>
                    <a:pt x="19032" y="3900595"/>
                    <a:pt x="19032" y="3874313"/>
                  </a:cubicBezTo>
                  <a:lnTo>
                    <a:pt x="0" y="3874313"/>
                  </a:lnTo>
                  <a:cubicBezTo>
                    <a:pt x="0" y="3911114"/>
                    <a:pt x="29823" y="3940947"/>
                    <a:pt x="66611" y="3940947"/>
                  </a:cubicBezTo>
                  <a:lnTo>
                    <a:pt x="66611" y="3921909"/>
                  </a:lnTo>
                  <a:close/>
                  <a:moveTo>
                    <a:pt x="5366940" y="3874313"/>
                  </a:moveTo>
                  <a:cubicBezTo>
                    <a:pt x="5366940" y="3900595"/>
                    <a:pt x="5345634" y="3921909"/>
                    <a:pt x="5319360" y="3921909"/>
                  </a:cubicBezTo>
                  <a:lnTo>
                    <a:pt x="5319360" y="3940947"/>
                  </a:lnTo>
                  <a:cubicBezTo>
                    <a:pt x="5356149" y="3940947"/>
                    <a:pt x="5385971" y="3911114"/>
                    <a:pt x="5385971" y="3874313"/>
                  </a:cubicBezTo>
                  <a:lnTo>
                    <a:pt x="5366940" y="3874313"/>
                  </a:lnTo>
                  <a:close/>
                  <a:moveTo>
                    <a:pt x="5319360" y="19038"/>
                  </a:moveTo>
                  <a:cubicBezTo>
                    <a:pt x="5345634" y="19038"/>
                    <a:pt x="5366940" y="40348"/>
                    <a:pt x="5366940" y="66634"/>
                  </a:cubicBezTo>
                  <a:lnTo>
                    <a:pt x="5385971" y="66634"/>
                  </a:lnTo>
                  <a:cubicBezTo>
                    <a:pt x="5385971" y="29833"/>
                    <a:pt x="5356149" y="0"/>
                    <a:pt x="5319360" y="0"/>
                  </a:cubicBezTo>
                  <a:lnTo>
                    <a:pt x="5319360" y="19038"/>
                  </a:lnTo>
                  <a:close/>
                  <a:moveTo>
                    <a:pt x="66611" y="0"/>
                  </a:moveTo>
                  <a:cubicBezTo>
                    <a:pt x="29823" y="0"/>
                    <a:pt x="0" y="29833"/>
                    <a:pt x="0" y="66634"/>
                  </a:cubicBezTo>
                  <a:lnTo>
                    <a:pt x="19032" y="66634"/>
                  </a:lnTo>
                  <a:cubicBezTo>
                    <a:pt x="19032" y="40348"/>
                    <a:pt x="40334" y="19038"/>
                    <a:pt x="66611" y="19038"/>
                  </a:cubicBezTo>
                  <a:lnTo>
                    <a:pt x="66611" y="0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9" name="Google Shape;1219;p63"/>
          <p:cNvSpPr/>
          <p:nvPr/>
        </p:nvSpPr>
        <p:spPr>
          <a:xfrm>
            <a:off x="324340" y="781050"/>
            <a:ext cx="4219500" cy="3036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63"/>
          <p:cNvSpPr/>
          <p:nvPr/>
        </p:nvSpPr>
        <p:spPr>
          <a:xfrm>
            <a:off x="1012845" y="1125506"/>
            <a:ext cx="2819400" cy="224100"/>
          </a:xfrm>
          <a:prstGeom prst="rect">
            <a:avLst/>
          </a:prstGeom>
          <a:solidFill>
            <a:srgbClr val="161B2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1" name="Google Shape;1221;p6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222" name="Google Shape;1222;p6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223" name="Google Shape;1223;p6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224" name="Google Shape;1224;p6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225" name="Google Shape;1225;p6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226" name="Google Shape;1226;p6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227" name="Google Shape;1227;p6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228" name="Google Shape;1228;p6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229" name="Google Shape;1229;p6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230" name="Google Shape;1230;p6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231" name="Google Shape;1231;p6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232" name="Google Shape;1232;p6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233" name="Google Shape;1233;p6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234" name="Google Shape;1234;p6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235" name="Google Shape;1235;p6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236" name="Google Shape;1236;p6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237" name="Google Shape;1237;p63"/>
          <p:cNvSpPr txBox="1">
            <a:spLocks noGrp="1"/>
          </p:cNvSpPr>
          <p:nvPr>
            <p:ph type="subTitle" idx="1"/>
          </p:nvPr>
        </p:nvSpPr>
        <p:spPr>
          <a:xfrm>
            <a:off x="457200" y="832104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8" name="Google Shape;1238;p63"/>
          <p:cNvSpPr txBox="1">
            <a:spLocks noGrp="1"/>
          </p:cNvSpPr>
          <p:nvPr>
            <p:ph type="subTitle" idx="2"/>
          </p:nvPr>
        </p:nvSpPr>
        <p:spPr>
          <a:xfrm>
            <a:off x="1014984" y="1170432"/>
            <a:ext cx="397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39" name="Google Shape;1239;p63"/>
          <p:cNvSpPr txBox="1">
            <a:spLocks noGrp="1"/>
          </p:cNvSpPr>
          <p:nvPr>
            <p:ph type="subTitle" idx="3"/>
          </p:nvPr>
        </p:nvSpPr>
        <p:spPr>
          <a:xfrm>
            <a:off x="1014984" y="1389888"/>
            <a:ext cx="3977700" cy="27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40" name="Google Shape;1240;p63"/>
          <p:cNvSpPr txBox="1">
            <a:spLocks noGrp="1"/>
          </p:cNvSpPr>
          <p:nvPr>
            <p:ph type="subTitle" idx="4"/>
          </p:nvPr>
        </p:nvSpPr>
        <p:spPr>
          <a:xfrm>
            <a:off x="5629656" y="2267712"/>
            <a:ext cx="30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1" name="Google Shape;1241;p63"/>
          <p:cNvSpPr txBox="1">
            <a:spLocks noGrp="1"/>
          </p:cNvSpPr>
          <p:nvPr>
            <p:ph type="subTitle" idx="5"/>
          </p:nvPr>
        </p:nvSpPr>
        <p:spPr>
          <a:xfrm>
            <a:off x="5629656" y="2511552"/>
            <a:ext cx="3072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. One quote_1">
  <p:cSld name="One quote_1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4"/>
          <p:cNvSpPr/>
          <p:nvPr/>
        </p:nvSpPr>
        <p:spPr>
          <a:xfrm>
            <a:off x="722157" y="640896"/>
            <a:ext cx="7699800" cy="3861600"/>
          </a:xfrm>
          <a:prstGeom prst="roundRect">
            <a:avLst>
              <a:gd name="adj" fmla="val 2079"/>
            </a:avLst>
          </a:prstGeom>
          <a:gradFill>
            <a:gsLst>
              <a:gs pos="0">
                <a:srgbClr val="388BFD"/>
              </a:gs>
              <a:gs pos="100000">
                <a:srgbClr val="2A9D9A"/>
              </a:gs>
            </a:gsLst>
            <a:lin ang="36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64"/>
          <p:cNvSpPr>
            <a:spLocks noGrp="1"/>
          </p:cNvSpPr>
          <p:nvPr>
            <p:ph type="pic" idx="2"/>
          </p:nvPr>
        </p:nvSpPr>
        <p:spPr>
          <a:xfrm>
            <a:off x="4143373" y="2681999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63500" dir="5400000" sy="-100000" algn="bl" rotWithShape="0"/>
          </a:effectLst>
        </p:spPr>
      </p:sp>
      <p:sp>
        <p:nvSpPr>
          <p:cNvPr id="1245" name="Google Shape;1245;p64"/>
          <p:cNvSpPr txBox="1"/>
          <p:nvPr/>
        </p:nvSpPr>
        <p:spPr>
          <a:xfrm>
            <a:off x="4271971" y="694236"/>
            <a:ext cx="6000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8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64"/>
          <p:cNvSpPr txBox="1">
            <a:spLocks noGrp="1"/>
          </p:cNvSpPr>
          <p:nvPr>
            <p:ph type="subTitle" idx="1"/>
          </p:nvPr>
        </p:nvSpPr>
        <p:spPr>
          <a:xfrm>
            <a:off x="2807208" y="4014216"/>
            <a:ext cx="3538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47" name="Google Shape;1247;p64"/>
          <p:cNvSpPr txBox="1">
            <a:spLocks noGrp="1"/>
          </p:cNvSpPr>
          <p:nvPr>
            <p:ph type="subTitle" idx="3"/>
          </p:nvPr>
        </p:nvSpPr>
        <p:spPr>
          <a:xfrm>
            <a:off x="1979704" y="1379649"/>
            <a:ext cx="518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8" name="Google Shape;1248;p64"/>
          <p:cNvSpPr txBox="1">
            <a:spLocks noGrp="1"/>
          </p:cNvSpPr>
          <p:nvPr>
            <p:ph type="subTitle" idx="4"/>
          </p:nvPr>
        </p:nvSpPr>
        <p:spPr>
          <a:xfrm>
            <a:off x="2807208" y="3739896"/>
            <a:ext cx="3538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. One quote_2">
  <p:cSld name="One quote_2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5"/>
          <p:cNvSpPr/>
          <p:nvPr/>
        </p:nvSpPr>
        <p:spPr>
          <a:xfrm>
            <a:off x="722157" y="640896"/>
            <a:ext cx="7699800" cy="3861600"/>
          </a:xfrm>
          <a:prstGeom prst="roundRect">
            <a:avLst>
              <a:gd name="adj" fmla="val 2079"/>
            </a:avLst>
          </a:prstGeom>
          <a:gradFill>
            <a:gsLst>
              <a:gs pos="0">
                <a:srgbClr val="A371F7"/>
              </a:gs>
              <a:gs pos="100000">
                <a:srgbClr val="388BFD"/>
              </a:gs>
            </a:gsLst>
            <a:lin ang="36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65"/>
          <p:cNvSpPr>
            <a:spLocks noGrp="1"/>
          </p:cNvSpPr>
          <p:nvPr>
            <p:ph type="pic" idx="2"/>
          </p:nvPr>
        </p:nvSpPr>
        <p:spPr>
          <a:xfrm>
            <a:off x="4143373" y="2681999"/>
            <a:ext cx="857400" cy="857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25000" dist="63500" dir="5400000" sy="-100000" algn="bl" rotWithShape="0"/>
          </a:effectLst>
        </p:spPr>
      </p:sp>
      <p:sp>
        <p:nvSpPr>
          <p:cNvPr id="1252" name="Google Shape;1252;p65"/>
          <p:cNvSpPr txBox="1"/>
          <p:nvPr/>
        </p:nvSpPr>
        <p:spPr>
          <a:xfrm>
            <a:off x="4271971" y="694236"/>
            <a:ext cx="6000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8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65"/>
          <p:cNvSpPr txBox="1">
            <a:spLocks noGrp="1"/>
          </p:cNvSpPr>
          <p:nvPr>
            <p:ph type="subTitle" idx="1"/>
          </p:nvPr>
        </p:nvSpPr>
        <p:spPr>
          <a:xfrm>
            <a:off x="2807208" y="4014216"/>
            <a:ext cx="3538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  <a:defRPr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54" name="Google Shape;1254;p65"/>
          <p:cNvSpPr txBox="1">
            <a:spLocks noGrp="1"/>
          </p:cNvSpPr>
          <p:nvPr>
            <p:ph type="subTitle" idx="3"/>
          </p:nvPr>
        </p:nvSpPr>
        <p:spPr>
          <a:xfrm>
            <a:off x="1979700" y="1379650"/>
            <a:ext cx="51846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5" name="Google Shape;1255;p65"/>
          <p:cNvSpPr txBox="1">
            <a:spLocks noGrp="1"/>
          </p:cNvSpPr>
          <p:nvPr>
            <p:ph type="subTitle" idx="4"/>
          </p:nvPr>
        </p:nvSpPr>
        <p:spPr>
          <a:xfrm>
            <a:off x="2807208" y="3739896"/>
            <a:ext cx="3538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. Two quotes">
  <p:cSld name="Two quotes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6"/>
          <p:cNvSpPr txBox="1"/>
          <p:nvPr/>
        </p:nvSpPr>
        <p:spPr>
          <a:xfrm>
            <a:off x="5045855" y="670747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/>
          </a:p>
        </p:txBody>
      </p:sp>
      <p:sp>
        <p:nvSpPr>
          <p:cNvPr id="1258" name="Google Shape;1258;p66"/>
          <p:cNvSpPr txBox="1"/>
          <p:nvPr/>
        </p:nvSpPr>
        <p:spPr>
          <a:xfrm>
            <a:off x="671431" y="666900"/>
            <a:ext cx="10014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300"/>
              <a:buFont typeface="Arial"/>
              <a:buNone/>
            </a:pPr>
            <a:r>
              <a:rPr lang="en" sz="8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/>
          </a:p>
        </p:txBody>
      </p:sp>
      <p:grpSp>
        <p:nvGrpSpPr>
          <p:cNvPr id="1259" name="Google Shape;1259;p6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260" name="Google Shape;1260;p6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261" name="Google Shape;1261;p6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262" name="Google Shape;1262;p6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263" name="Google Shape;1263;p6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264" name="Google Shape;1264;p6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265" name="Google Shape;1265;p6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266" name="Google Shape;1266;p6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267" name="Google Shape;1267;p6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268" name="Google Shape;1268;p6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269" name="Google Shape;1269;p6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270" name="Google Shape;1270;p6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271" name="Google Shape;1271;p6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272" name="Google Shape;1272;p6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273" name="Google Shape;1273;p6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274" name="Google Shape;1274;p6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275" name="Google Shape;1275;p66"/>
          <p:cNvSpPr txBox="1">
            <a:spLocks noGrp="1"/>
          </p:cNvSpPr>
          <p:nvPr>
            <p:ph type="subTitle" idx="1"/>
          </p:nvPr>
        </p:nvSpPr>
        <p:spPr>
          <a:xfrm>
            <a:off x="649224" y="1581912"/>
            <a:ext cx="35388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6" name="Google Shape;1276;p66"/>
          <p:cNvSpPr txBox="1">
            <a:spLocks noGrp="1"/>
          </p:cNvSpPr>
          <p:nvPr>
            <p:ph type="subTitle" idx="2"/>
          </p:nvPr>
        </p:nvSpPr>
        <p:spPr>
          <a:xfrm>
            <a:off x="5010912" y="1581912"/>
            <a:ext cx="35388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7" name="Google Shape;1277;p66"/>
          <p:cNvSpPr txBox="1">
            <a:spLocks noGrp="1"/>
          </p:cNvSpPr>
          <p:nvPr>
            <p:ph type="subTitle" idx="3"/>
          </p:nvPr>
        </p:nvSpPr>
        <p:spPr>
          <a:xfrm>
            <a:off x="649224" y="3666744"/>
            <a:ext cx="3538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78" name="Google Shape;1278;p66"/>
          <p:cNvSpPr txBox="1">
            <a:spLocks noGrp="1"/>
          </p:cNvSpPr>
          <p:nvPr>
            <p:ph type="subTitle" idx="4"/>
          </p:nvPr>
        </p:nvSpPr>
        <p:spPr>
          <a:xfrm>
            <a:off x="5010912" y="3666744"/>
            <a:ext cx="3538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. One tweet">
  <p:cSld name="One tweet"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67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1342" y="1930067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1" name="Google Shape;1281;p6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282" name="Google Shape;1282;p6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283" name="Google Shape;1283;p6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284" name="Google Shape;1284;p6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285" name="Google Shape;1285;p6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286" name="Google Shape;1286;p6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287" name="Google Shape;1287;p6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288" name="Google Shape;1288;p6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289" name="Google Shape;1289;p6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290" name="Google Shape;1290;p6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291" name="Google Shape;1291;p6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292" name="Google Shape;1292;p6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293" name="Google Shape;1293;p6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294" name="Google Shape;1294;p6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295" name="Google Shape;1295;p6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296" name="Google Shape;1296;p6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297" name="Google Shape;1297;p67"/>
          <p:cNvSpPr txBox="1">
            <a:spLocks noGrp="1"/>
          </p:cNvSpPr>
          <p:nvPr>
            <p:ph type="subTitle" idx="1"/>
          </p:nvPr>
        </p:nvSpPr>
        <p:spPr>
          <a:xfrm>
            <a:off x="2359150" y="2286000"/>
            <a:ext cx="44166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8" name="Google Shape;1298;p67"/>
          <p:cNvSpPr txBox="1">
            <a:spLocks noGrp="1"/>
          </p:cNvSpPr>
          <p:nvPr>
            <p:ph type="subTitle" idx="2"/>
          </p:nvPr>
        </p:nvSpPr>
        <p:spPr>
          <a:xfrm>
            <a:off x="2359152" y="3099816"/>
            <a:ext cx="4416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99" name="Google Shape;1299;p67"/>
          <p:cNvSpPr txBox="1">
            <a:spLocks noGrp="1"/>
          </p:cNvSpPr>
          <p:nvPr>
            <p:ph type="subTitle" idx="3"/>
          </p:nvPr>
        </p:nvSpPr>
        <p:spPr>
          <a:xfrm>
            <a:off x="2734050" y="1892800"/>
            <a:ext cx="4416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urier New"/>
              <a:buNone/>
              <a:def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3. One tweet with photo">
  <p:cSld name="One tweet with photo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8"/>
          <p:cNvSpPr>
            <a:spLocks noGrp="1"/>
          </p:cNvSpPr>
          <p:nvPr>
            <p:ph type="pic" idx="2"/>
          </p:nvPr>
        </p:nvSpPr>
        <p:spPr>
          <a:xfrm>
            <a:off x="1161493" y="1645831"/>
            <a:ext cx="1714500" cy="1714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A371F7"/>
            </a:solidFill>
            <a:prstDash val="solid"/>
            <a:round/>
            <a:headEnd type="none" w="sm" len="sm"/>
            <a:tailEnd type="none" w="sm" len="sm"/>
          </a:ln>
          <a:effectLst>
            <a:reflection stA="15000" endPos="25000" sy="-100000" algn="bl" rotWithShape="0"/>
          </a:effectLst>
        </p:spPr>
      </p:sp>
      <p:pic>
        <p:nvPicPr>
          <p:cNvPr id="1302" name="Google Shape;1302;p68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7689" y="1889336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6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304" name="Google Shape;1304;p6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305" name="Google Shape;1305;p6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306" name="Google Shape;1306;p6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307" name="Google Shape;1307;p6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308" name="Google Shape;1308;p6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309" name="Google Shape;1309;p6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310" name="Google Shape;1310;p6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311" name="Google Shape;1311;p6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312" name="Google Shape;1312;p6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313" name="Google Shape;1313;p6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314" name="Google Shape;1314;p6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315" name="Google Shape;1315;p6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316" name="Google Shape;1316;p6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317" name="Google Shape;1317;p6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318" name="Google Shape;1318;p6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319" name="Google Shape;1319;p68"/>
          <p:cNvSpPr txBox="1">
            <a:spLocks noGrp="1"/>
          </p:cNvSpPr>
          <p:nvPr>
            <p:ph type="subTitle" idx="1"/>
          </p:nvPr>
        </p:nvSpPr>
        <p:spPr>
          <a:xfrm>
            <a:off x="3346704" y="2240280"/>
            <a:ext cx="43251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0" name="Google Shape;1320;p68"/>
          <p:cNvSpPr txBox="1">
            <a:spLocks noGrp="1"/>
          </p:cNvSpPr>
          <p:nvPr>
            <p:ph type="subTitle" idx="3"/>
          </p:nvPr>
        </p:nvSpPr>
        <p:spPr>
          <a:xfrm>
            <a:off x="3346704" y="3063240"/>
            <a:ext cx="43251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21" name="Google Shape;1321;p68"/>
          <p:cNvSpPr txBox="1">
            <a:spLocks noGrp="1"/>
          </p:cNvSpPr>
          <p:nvPr>
            <p:ph type="subTitle" idx="4"/>
          </p:nvPr>
        </p:nvSpPr>
        <p:spPr>
          <a:xfrm>
            <a:off x="3721599" y="1828900"/>
            <a:ext cx="4368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. Two tweets">
  <p:cSld name="Two tweets"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69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214" y="1839723"/>
            <a:ext cx="276860" cy="2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69" descr="twitter-seeklogo.com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5625" y="1839723"/>
            <a:ext cx="276860" cy="22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5" name="Google Shape;1325;p6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326" name="Google Shape;1326;p6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327" name="Google Shape;1327;p6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328" name="Google Shape;1328;p6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329" name="Google Shape;1329;p6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330" name="Google Shape;1330;p6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331" name="Google Shape;1331;p6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332" name="Google Shape;1332;p6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333" name="Google Shape;1333;p6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334" name="Google Shape;1334;p6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335" name="Google Shape;1335;p6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336" name="Google Shape;1336;p6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337" name="Google Shape;1337;p6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338" name="Google Shape;1338;p6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339" name="Google Shape;1339;p6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340" name="Google Shape;1340;p6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341" name="Google Shape;1341;p69"/>
          <p:cNvSpPr txBox="1">
            <a:spLocks noGrp="1"/>
          </p:cNvSpPr>
          <p:nvPr>
            <p:ph type="subTitle" idx="1"/>
          </p:nvPr>
        </p:nvSpPr>
        <p:spPr>
          <a:xfrm>
            <a:off x="676656" y="2194560"/>
            <a:ext cx="351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2" name="Google Shape;1342;p69"/>
          <p:cNvSpPr txBox="1">
            <a:spLocks noGrp="1"/>
          </p:cNvSpPr>
          <p:nvPr>
            <p:ph type="subTitle" idx="2"/>
          </p:nvPr>
        </p:nvSpPr>
        <p:spPr>
          <a:xfrm>
            <a:off x="676656" y="3191256"/>
            <a:ext cx="35112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43" name="Google Shape;1343;p69"/>
          <p:cNvSpPr txBox="1">
            <a:spLocks noGrp="1"/>
          </p:cNvSpPr>
          <p:nvPr>
            <p:ph type="subTitle" idx="3"/>
          </p:nvPr>
        </p:nvSpPr>
        <p:spPr>
          <a:xfrm>
            <a:off x="1060704" y="1801368"/>
            <a:ext cx="31455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44" name="Google Shape;1344;p69"/>
          <p:cNvSpPr txBox="1">
            <a:spLocks noGrp="1"/>
          </p:cNvSpPr>
          <p:nvPr>
            <p:ph type="subTitle" idx="4"/>
          </p:nvPr>
        </p:nvSpPr>
        <p:spPr>
          <a:xfrm>
            <a:off x="5000456" y="2187648"/>
            <a:ext cx="351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5" name="Google Shape;1345;p69"/>
          <p:cNvSpPr txBox="1">
            <a:spLocks noGrp="1"/>
          </p:cNvSpPr>
          <p:nvPr>
            <p:ph type="subTitle" idx="5"/>
          </p:nvPr>
        </p:nvSpPr>
        <p:spPr>
          <a:xfrm>
            <a:off x="5000456" y="3184344"/>
            <a:ext cx="35112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46" name="Google Shape;1346;p69"/>
          <p:cNvSpPr txBox="1">
            <a:spLocks noGrp="1"/>
          </p:cNvSpPr>
          <p:nvPr>
            <p:ph type="subTitle" idx="6"/>
          </p:nvPr>
        </p:nvSpPr>
        <p:spPr>
          <a:xfrm>
            <a:off x="5384504" y="1794456"/>
            <a:ext cx="31455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. Product x ROI">
  <p:cSld name="Product x ROI"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7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349" name="Google Shape;1349;p7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350" name="Google Shape;1350;p7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351" name="Google Shape;1351;p7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352" name="Google Shape;1352;p7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353" name="Google Shape;1353;p7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354" name="Google Shape;1354;p7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355" name="Google Shape;1355;p7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356" name="Google Shape;1356;p7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357" name="Google Shape;1357;p7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358" name="Google Shape;1358;p7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359" name="Google Shape;1359;p7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360" name="Google Shape;1360;p7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361" name="Google Shape;1361;p7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362" name="Google Shape;1362;p7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363" name="Google Shape;1363;p7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364" name="Google Shape;1364;p70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5" name="Google Shape;1365;p70"/>
          <p:cNvSpPr txBox="1">
            <a:spLocks noGrp="1"/>
          </p:cNvSpPr>
          <p:nvPr>
            <p:ph type="subTitle" idx="1"/>
          </p:nvPr>
        </p:nvSpPr>
        <p:spPr>
          <a:xfrm>
            <a:off x="338328" y="201168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6" name="Google Shape;1366;p70"/>
          <p:cNvSpPr txBox="1">
            <a:spLocks noGrp="1"/>
          </p:cNvSpPr>
          <p:nvPr>
            <p:ph type="subTitle" idx="2"/>
          </p:nvPr>
        </p:nvSpPr>
        <p:spPr>
          <a:xfrm>
            <a:off x="338328" y="233172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67" name="Google Shape;1367;p70"/>
          <p:cNvSpPr txBox="1"/>
          <p:nvPr/>
        </p:nvSpPr>
        <p:spPr>
          <a:xfrm>
            <a:off x="2999232" y="2011680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8" name="Google Shape;1368;p70"/>
          <p:cNvSpPr txBox="1"/>
          <p:nvPr/>
        </p:nvSpPr>
        <p:spPr>
          <a:xfrm>
            <a:off x="338328" y="169164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Benefits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69" name="Google Shape;1369;p70"/>
          <p:cNvSpPr txBox="1">
            <a:spLocks noGrp="1"/>
          </p:cNvSpPr>
          <p:nvPr>
            <p:ph type="subTitle" idx="3"/>
          </p:nvPr>
        </p:nvSpPr>
        <p:spPr>
          <a:xfrm>
            <a:off x="3474720" y="200253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0" name="Google Shape;1370;p70"/>
          <p:cNvSpPr txBox="1">
            <a:spLocks noGrp="1"/>
          </p:cNvSpPr>
          <p:nvPr>
            <p:ph type="subTitle" idx="4"/>
          </p:nvPr>
        </p:nvSpPr>
        <p:spPr>
          <a:xfrm>
            <a:off x="3474720" y="232257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71" name="Google Shape;1371;p70"/>
          <p:cNvSpPr txBox="1"/>
          <p:nvPr/>
        </p:nvSpPr>
        <p:spPr>
          <a:xfrm>
            <a:off x="3474720" y="168249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Cost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72" name="Google Shape;1372;p70"/>
          <p:cNvSpPr txBox="1"/>
          <p:nvPr/>
        </p:nvSpPr>
        <p:spPr>
          <a:xfrm>
            <a:off x="6181344" y="2039112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=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3" name="Google Shape;1373;p70"/>
          <p:cNvSpPr txBox="1">
            <a:spLocks noGrp="1"/>
          </p:cNvSpPr>
          <p:nvPr>
            <p:ph type="subTitle" idx="5"/>
          </p:nvPr>
        </p:nvSpPr>
        <p:spPr>
          <a:xfrm>
            <a:off x="6858000" y="2020824"/>
            <a:ext cx="1947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6. Product x ROI x 2">
  <p:cSld name="Product x ROI x 2"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5" name="Google Shape;1375;p71"/>
          <p:cNvCxnSpPr/>
          <p:nvPr/>
        </p:nvCxnSpPr>
        <p:spPr>
          <a:xfrm>
            <a:off x="334089" y="3719539"/>
            <a:ext cx="24576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6" name="Google Shape;1376;p71"/>
          <p:cNvCxnSpPr/>
          <p:nvPr/>
        </p:nvCxnSpPr>
        <p:spPr>
          <a:xfrm>
            <a:off x="3472651" y="3724327"/>
            <a:ext cx="24576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77" name="Google Shape;1377;p7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378" name="Google Shape;1378;p7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379" name="Google Shape;1379;p7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380" name="Google Shape;1380;p7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381" name="Google Shape;1381;p7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382" name="Google Shape;1382;p7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383" name="Google Shape;1383;p7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384" name="Google Shape;1384;p7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385" name="Google Shape;1385;p7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386" name="Google Shape;1386;p7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387" name="Google Shape;1387;p7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388" name="Google Shape;1388;p7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389" name="Google Shape;1389;p7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390" name="Google Shape;1390;p7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391" name="Google Shape;1391;p7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392" name="Google Shape;1392;p7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393" name="Google Shape;1393;p71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4" name="Google Shape;1394;p71"/>
          <p:cNvSpPr txBox="1">
            <a:spLocks noGrp="1"/>
          </p:cNvSpPr>
          <p:nvPr>
            <p:ph type="subTitle" idx="1"/>
          </p:nvPr>
        </p:nvSpPr>
        <p:spPr>
          <a:xfrm>
            <a:off x="338328" y="201168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5" name="Google Shape;1395;p71"/>
          <p:cNvSpPr txBox="1">
            <a:spLocks noGrp="1"/>
          </p:cNvSpPr>
          <p:nvPr>
            <p:ph type="subTitle" idx="2"/>
          </p:nvPr>
        </p:nvSpPr>
        <p:spPr>
          <a:xfrm>
            <a:off x="338328" y="233172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6" name="Google Shape;1396;p71"/>
          <p:cNvSpPr txBox="1"/>
          <p:nvPr/>
        </p:nvSpPr>
        <p:spPr>
          <a:xfrm>
            <a:off x="338328" y="1691640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Benefits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97" name="Google Shape;1397;p71"/>
          <p:cNvSpPr txBox="1">
            <a:spLocks noGrp="1"/>
          </p:cNvSpPr>
          <p:nvPr>
            <p:ph type="subTitle" idx="3"/>
          </p:nvPr>
        </p:nvSpPr>
        <p:spPr>
          <a:xfrm>
            <a:off x="3474720" y="200253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8" name="Google Shape;1398;p71"/>
          <p:cNvSpPr txBox="1">
            <a:spLocks noGrp="1"/>
          </p:cNvSpPr>
          <p:nvPr>
            <p:ph type="subTitle" idx="4"/>
          </p:nvPr>
        </p:nvSpPr>
        <p:spPr>
          <a:xfrm>
            <a:off x="3474720" y="232257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9" name="Google Shape;1399;p71"/>
          <p:cNvSpPr txBox="1"/>
          <p:nvPr/>
        </p:nvSpPr>
        <p:spPr>
          <a:xfrm>
            <a:off x="3474720" y="168249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Cost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0" name="Google Shape;1400;p71"/>
          <p:cNvSpPr txBox="1">
            <a:spLocks noGrp="1"/>
          </p:cNvSpPr>
          <p:nvPr>
            <p:ph type="subTitle" idx="5"/>
          </p:nvPr>
        </p:nvSpPr>
        <p:spPr>
          <a:xfrm>
            <a:off x="6858000" y="3858768"/>
            <a:ext cx="1947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1" name="Google Shape;1401;p71"/>
          <p:cNvSpPr txBox="1">
            <a:spLocks noGrp="1"/>
          </p:cNvSpPr>
          <p:nvPr>
            <p:ph type="subTitle" idx="6"/>
          </p:nvPr>
        </p:nvSpPr>
        <p:spPr>
          <a:xfrm>
            <a:off x="338328" y="295351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2" name="Google Shape;1402;p71"/>
          <p:cNvSpPr txBox="1">
            <a:spLocks noGrp="1"/>
          </p:cNvSpPr>
          <p:nvPr>
            <p:ph type="subTitle" idx="7"/>
          </p:nvPr>
        </p:nvSpPr>
        <p:spPr>
          <a:xfrm>
            <a:off x="338328" y="327355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71"/>
          <p:cNvSpPr txBox="1">
            <a:spLocks noGrp="1"/>
          </p:cNvSpPr>
          <p:nvPr>
            <p:ph type="subTitle" idx="8"/>
          </p:nvPr>
        </p:nvSpPr>
        <p:spPr>
          <a:xfrm>
            <a:off x="3474720" y="2944368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4" name="Google Shape;1404;p71"/>
          <p:cNvSpPr txBox="1">
            <a:spLocks noGrp="1"/>
          </p:cNvSpPr>
          <p:nvPr>
            <p:ph type="subTitle" idx="9"/>
          </p:nvPr>
        </p:nvSpPr>
        <p:spPr>
          <a:xfrm>
            <a:off x="3474720" y="3264408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05" name="Google Shape;1405;p71"/>
          <p:cNvSpPr txBox="1">
            <a:spLocks noGrp="1"/>
          </p:cNvSpPr>
          <p:nvPr>
            <p:ph type="subTitle" idx="13"/>
          </p:nvPr>
        </p:nvSpPr>
        <p:spPr>
          <a:xfrm>
            <a:off x="338328" y="3877056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6" name="Google Shape;1406;p71"/>
          <p:cNvSpPr txBox="1">
            <a:spLocks noGrp="1"/>
          </p:cNvSpPr>
          <p:nvPr>
            <p:ph type="subTitle" idx="14"/>
          </p:nvPr>
        </p:nvSpPr>
        <p:spPr>
          <a:xfrm>
            <a:off x="3474720" y="3867912"/>
            <a:ext cx="245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7" name="Google Shape;1407;p71"/>
          <p:cNvSpPr txBox="1"/>
          <p:nvPr/>
        </p:nvSpPr>
        <p:spPr>
          <a:xfrm>
            <a:off x="2999232" y="2011680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8" name="Google Shape;1408;p71"/>
          <p:cNvSpPr txBox="1"/>
          <p:nvPr/>
        </p:nvSpPr>
        <p:spPr>
          <a:xfrm>
            <a:off x="6181344" y="3877056"/>
            <a:ext cx="27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=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Presentation title_1">
  <p:cSld name="Presentation title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8" descr="A picture containing indoor, flower, plant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19257" y="318044"/>
            <a:ext cx="3837606" cy="450741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87126" y="1700225"/>
            <a:ext cx="44688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 i="0" u="none" strike="noStrike" cap="none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8" name="Google Shape;78;p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. One large number">
  <p:cSld name="One large number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7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411" name="Google Shape;1411;p7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412" name="Google Shape;1412;p7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413" name="Google Shape;1413;p7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414" name="Google Shape;1414;p7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415" name="Google Shape;1415;p7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416" name="Google Shape;1416;p7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417" name="Google Shape;1417;p7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418" name="Google Shape;1418;p7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419" name="Google Shape;1419;p7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420" name="Google Shape;1420;p7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421" name="Google Shape;1421;p7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422" name="Google Shape;1422;p7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423" name="Google Shape;1423;p7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424" name="Google Shape;1424;p7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425" name="Google Shape;1425;p7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426" name="Google Shape;1426;p72"/>
          <p:cNvSpPr txBox="1">
            <a:spLocks noGrp="1"/>
          </p:cNvSpPr>
          <p:nvPr>
            <p:ph type="subTitle" idx="1"/>
          </p:nvPr>
        </p:nvSpPr>
        <p:spPr>
          <a:xfrm>
            <a:off x="2898648" y="1911096"/>
            <a:ext cx="33468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72"/>
          <p:cNvSpPr txBox="1">
            <a:spLocks noGrp="1"/>
          </p:cNvSpPr>
          <p:nvPr>
            <p:ph type="subTitle" idx="2"/>
          </p:nvPr>
        </p:nvSpPr>
        <p:spPr>
          <a:xfrm>
            <a:off x="2898648" y="3246120"/>
            <a:ext cx="334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8" name="Google Shape;1428;p72"/>
          <p:cNvSpPr txBox="1">
            <a:spLocks noGrp="1"/>
          </p:cNvSpPr>
          <p:nvPr>
            <p:ph type="subTitle" idx="3"/>
          </p:nvPr>
        </p:nvSpPr>
        <p:spPr>
          <a:xfrm>
            <a:off x="2898648" y="1581912"/>
            <a:ext cx="33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. Three large numbers">
  <p:cSld name="Three large numbers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7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431" name="Google Shape;1431;p7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432" name="Google Shape;1432;p7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433" name="Google Shape;1433;p7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434" name="Google Shape;1434;p7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435" name="Google Shape;1435;p7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436" name="Google Shape;1436;p7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437" name="Google Shape;1437;p7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438" name="Google Shape;1438;p7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439" name="Google Shape;1439;p7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440" name="Google Shape;1440;p7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441" name="Google Shape;1441;p7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442" name="Google Shape;1442;p7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443" name="Google Shape;1443;p7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444" name="Google Shape;1444;p7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445" name="Google Shape;1445;p7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446" name="Google Shape;1446;p73"/>
          <p:cNvSpPr txBox="1">
            <a:spLocks noGrp="1"/>
          </p:cNvSpPr>
          <p:nvPr>
            <p:ph type="subTitle" idx="1"/>
          </p:nvPr>
        </p:nvSpPr>
        <p:spPr>
          <a:xfrm>
            <a:off x="182880" y="2093976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73"/>
          <p:cNvSpPr txBox="1">
            <a:spLocks noGrp="1"/>
          </p:cNvSpPr>
          <p:nvPr>
            <p:ph type="subTitle" idx="2"/>
          </p:nvPr>
        </p:nvSpPr>
        <p:spPr>
          <a:xfrm>
            <a:off x="182880" y="3081528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p73"/>
          <p:cNvSpPr txBox="1">
            <a:spLocks noGrp="1"/>
          </p:cNvSpPr>
          <p:nvPr>
            <p:ph type="subTitle" idx="3"/>
          </p:nvPr>
        </p:nvSpPr>
        <p:spPr>
          <a:xfrm>
            <a:off x="182880" y="1792224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9" name="Google Shape;1449;p73"/>
          <p:cNvSpPr txBox="1">
            <a:spLocks noGrp="1"/>
          </p:cNvSpPr>
          <p:nvPr>
            <p:ph type="subTitle" idx="4"/>
          </p:nvPr>
        </p:nvSpPr>
        <p:spPr>
          <a:xfrm>
            <a:off x="3204900" y="2107626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50" name="Google Shape;1450;p73"/>
          <p:cNvSpPr txBox="1">
            <a:spLocks noGrp="1"/>
          </p:cNvSpPr>
          <p:nvPr>
            <p:ph type="subTitle" idx="5"/>
          </p:nvPr>
        </p:nvSpPr>
        <p:spPr>
          <a:xfrm>
            <a:off x="3204900" y="3095178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1" name="Google Shape;1451;p73"/>
          <p:cNvSpPr txBox="1">
            <a:spLocks noGrp="1"/>
          </p:cNvSpPr>
          <p:nvPr>
            <p:ph type="subTitle" idx="6"/>
          </p:nvPr>
        </p:nvSpPr>
        <p:spPr>
          <a:xfrm>
            <a:off x="3204900" y="1805874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2" name="Google Shape;1452;p73"/>
          <p:cNvSpPr txBox="1">
            <a:spLocks noGrp="1"/>
          </p:cNvSpPr>
          <p:nvPr>
            <p:ph type="subTitle" idx="7"/>
          </p:nvPr>
        </p:nvSpPr>
        <p:spPr>
          <a:xfrm>
            <a:off x="6227064" y="2105400"/>
            <a:ext cx="2734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53" name="Google Shape;1453;p73"/>
          <p:cNvSpPr txBox="1">
            <a:spLocks noGrp="1"/>
          </p:cNvSpPr>
          <p:nvPr>
            <p:ph type="subTitle" idx="8"/>
          </p:nvPr>
        </p:nvSpPr>
        <p:spPr>
          <a:xfrm>
            <a:off x="6227064" y="3092952"/>
            <a:ext cx="2734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4" name="Google Shape;1454;p73"/>
          <p:cNvSpPr txBox="1">
            <a:spLocks noGrp="1"/>
          </p:cNvSpPr>
          <p:nvPr>
            <p:ph type="subTitle" idx="9"/>
          </p:nvPr>
        </p:nvSpPr>
        <p:spPr>
          <a:xfrm>
            <a:off x="6227064" y="1803648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. Four large numbers">
  <p:cSld name="Four large numbers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7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457" name="Google Shape;1457;p7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458" name="Google Shape;1458;p7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459" name="Google Shape;1459;p7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460" name="Google Shape;1460;p7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461" name="Google Shape;1461;p7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462" name="Google Shape;1462;p7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463" name="Google Shape;1463;p7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464" name="Google Shape;1464;p7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465" name="Google Shape;1465;p7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466" name="Google Shape;1466;p7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467" name="Google Shape;1467;p7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468" name="Google Shape;1468;p7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469" name="Google Shape;1469;p7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470" name="Google Shape;1470;p7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471" name="Google Shape;1471;p7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472" name="Google Shape;1472;p74"/>
          <p:cNvSpPr txBox="1">
            <a:spLocks noGrp="1"/>
          </p:cNvSpPr>
          <p:nvPr>
            <p:ph type="subTitle" idx="1"/>
          </p:nvPr>
        </p:nvSpPr>
        <p:spPr>
          <a:xfrm>
            <a:off x="914400" y="1106424"/>
            <a:ext cx="3346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3" name="Google Shape;1473;p74"/>
          <p:cNvSpPr txBox="1">
            <a:spLocks noGrp="1"/>
          </p:cNvSpPr>
          <p:nvPr>
            <p:ph type="subTitle" idx="2"/>
          </p:nvPr>
        </p:nvSpPr>
        <p:spPr>
          <a:xfrm>
            <a:off x="914400" y="2112398"/>
            <a:ext cx="334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4" name="Google Shape;1474;p74"/>
          <p:cNvSpPr txBox="1">
            <a:spLocks noGrp="1"/>
          </p:cNvSpPr>
          <p:nvPr>
            <p:ph type="subTitle" idx="3"/>
          </p:nvPr>
        </p:nvSpPr>
        <p:spPr>
          <a:xfrm>
            <a:off x="914400" y="777240"/>
            <a:ext cx="33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5" name="Google Shape;1475;p74"/>
          <p:cNvSpPr txBox="1">
            <a:spLocks noGrp="1"/>
          </p:cNvSpPr>
          <p:nvPr>
            <p:ph type="subTitle" idx="4"/>
          </p:nvPr>
        </p:nvSpPr>
        <p:spPr>
          <a:xfrm>
            <a:off x="914400" y="3136392"/>
            <a:ext cx="3346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76" name="Google Shape;1476;p74"/>
          <p:cNvSpPr txBox="1">
            <a:spLocks noGrp="1"/>
          </p:cNvSpPr>
          <p:nvPr>
            <p:ph type="subTitle" idx="5"/>
          </p:nvPr>
        </p:nvSpPr>
        <p:spPr>
          <a:xfrm>
            <a:off x="914400" y="4142366"/>
            <a:ext cx="334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7" name="Google Shape;1477;p74"/>
          <p:cNvSpPr txBox="1">
            <a:spLocks noGrp="1"/>
          </p:cNvSpPr>
          <p:nvPr>
            <p:ph type="subTitle" idx="6"/>
          </p:nvPr>
        </p:nvSpPr>
        <p:spPr>
          <a:xfrm>
            <a:off x="914400" y="2807208"/>
            <a:ext cx="33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8" name="Google Shape;1478;p74"/>
          <p:cNvSpPr txBox="1">
            <a:spLocks noGrp="1"/>
          </p:cNvSpPr>
          <p:nvPr>
            <p:ph type="subTitle" idx="7"/>
          </p:nvPr>
        </p:nvSpPr>
        <p:spPr>
          <a:xfrm>
            <a:off x="5052300" y="1094924"/>
            <a:ext cx="3346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79" name="Google Shape;1479;p74"/>
          <p:cNvSpPr txBox="1">
            <a:spLocks noGrp="1"/>
          </p:cNvSpPr>
          <p:nvPr>
            <p:ph type="subTitle" idx="8"/>
          </p:nvPr>
        </p:nvSpPr>
        <p:spPr>
          <a:xfrm>
            <a:off x="5052300" y="2100898"/>
            <a:ext cx="334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0" name="Google Shape;1480;p74"/>
          <p:cNvSpPr txBox="1">
            <a:spLocks noGrp="1"/>
          </p:cNvSpPr>
          <p:nvPr>
            <p:ph type="subTitle" idx="9"/>
          </p:nvPr>
        </p:nvSpPr>
        <p:spPr>
          <a:xfrm>
            <a:off x="5052300" y="765740"/>
            <a:ext cx="33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1" name="Google Shape;1481;p74"/>
          <p:cNvSpPr txBox="1">
            <a:spLocks noGrp="1"/>
          </p:cNvSpPr>
          <p:nvPr>
            <p:ph type="subTitle" idx="13"/>
          </p:nvPr>
        </p:nvSpPr>
        <p:spPr>
          <a:xfrm>
            <a:off x="5052300" y="3124892"/>
            <a:ext cx="3346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82" name="Google Shape;1482;p74"/>
          <p:cNvSpPr txBox="1">
            <a:spLocks noGrp="1"/>
          </p:cNvSpPr>
          <p:nvPr>
            <p:ph type="subTitle" idx="14"/>
          </p:nvPr>
        </p:nvSpPr>
        <p:spPr>
          <a:xfrm>
            <a:off x="5052300" y="4130866"/>
            <a:ext cx="334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3" name="Google Shape;1483;p74"/>
          <p:cNvSpPr txBox="1">
            <a:spLocks noGrp="1"/>
          </p:cNvSpPr>
          <p:nvPr>
            <p:ph type="subTitle" idx="15"/>
          </p:nvPr>
        </p:nvSpPr>
        <p:spPr>
          <a:xfrm>
            <a:off x="5052300" y="2795708"/>
            <a:ext cx="33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. Two silos">
  <p:cSld name="Two silos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75"/>
          <p:cNvSpPr/>
          <p:nvPr/>
        </p:nvSpPr>
        <p:spPr>
          <a:xfrm>
            <a:off x="4829025" y="742950"/>
            <a:ext cx="3638700" cy="3419400"/>
          </a:xfrm>
          <a:prstGeom prst="roundRect">
            <a:avLst>
              <a:gd name="adj" fmla="val 2778"/>
            </a:avLst>
          </a:prstGeom>
          <a:noFill/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75"/>
          <p:cNvSpPr/>
          <p:nvPr/>
        </p:nvSpPr>
        <p:spPr>
          <a:xfrm>
            <a:off x="676275" y="742950"/>
            <a:ext cx="3638700" cy="3419400"/>
          </a:xfrm>
          <a:prstGeom prst="roundRect">
            <a:avLst>
              <a:gd name="adj" fmla="val 315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7" name="Google Shape;1487;p75"/>
          <p:cNvCxnSpPr/>
          <p:nvPr/>
        </p:nvCxnSpPr>
        <p:spPr>
          <a:xfrm>
            <a:off x="1218475" y="2163390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8" name="Google Shape;1488;p75"/>
          <p:cNvCxnSpPr/>
          <p:nvPr/>
        </p:nvCxnSpPr>
        <p:spPr>
          <a:xfrm>
            <a:off x="1240666" y="2984896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9" name="Google Shape;1489;p75"/>
          <p:cNvCxnSpPr/>
          <p:nvPr/>
        </p:nvCxnSpPr>
        <p:spPr>
          <a:xfrm>
            <a:off x="5371226" y="2163390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0" name="Google Shape;1490;p75"/>
          <p:cNvCxnSpPr/>
          <p:nvPr/>
        </p:nvCxnSpPr>
        <p:spPr>
          <a:xfrm>
            <a:off x="5393417" y="2984896"/>
            <a:ext cx="2533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1" name="Google Shape;1491;p75"/>
          <p:cNvSpPr/>
          <p:nvPr/>
        </p:nvSpPr>
        <p:spPr>
          <a:xfrm>
            <a:off x="1212525" y="551933"/>
            <a:ext cx="25662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75"/>
          <p:cNvSpPr/>
          <p:nvPr/>
        </p:nvSpPr>
        <p:spPr>
          <a:xfrm>
            <a:off x="5365283" y="551933"/>
            <a:ext cx="25662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3" name="Google Shape;1493;p7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494" name="Google Shape;1494;p7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495" name="Google Shape;1495;p7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496" name="Google Shape;1496;p7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497" name="Google Shape;1497;p7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498" name="Google Shape;1498;p7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499" name="Google Shape;1499;p7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500" name="Google Shape;1500;p7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501" name="Google Shape;1501;p7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502" name="Google Shape;1502;p7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503" name="Google Shape;1503;p7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504" name="Google Shape;1504;p7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505" name="Google Shape;1505;p7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506" name="Google Shape;1506;p7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507" name="Google Shape;1507;p7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508" name="Google Shape;1508;p7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509" name="Google Shape;1509;p75"/>
          <p:cNvSpPr txBox="1">
            <a:spLocks noGrp="1"/>
          </p:cNvSpPr>
          <p:nvPr>
            <p:ph type="subTitle" idx="1"/>
          </p:nvPr>
        </p:nvSpPr>
        <p:spPr>
          <a:xfrm>
            <a:off x="1447525" y="578325"/>
            <a:ext cx="2075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0" name="Google Shape;1510;p75"/>
          <p:cNvSpPr txBox="1">
            <a:spLocks noGrp="1"/>
          </p:cNvSpPr>
          <p:nvPr>
            <p:ph type="subTitle" idx="2"/>
          </p:nvPr>
        </p:nvSpPr>
        <p:spPr>
          <a:xfrm>
            <a:off x="1673350" y="1517900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1" name="Google Shape;1511;p75"/>
          <p:cNvSpPr txBox="1">
            <a:spLocks noGrp="1"/>
          </p:cNvSpPr>
          <p:nvPr>
            <p:ph type="subTitle" idx="3"/>
          </p:nvPr>
        </p:nvSpPr>
        <p:spPr>
          <a:xfrm>
            <a:off x="1673352" y="2340864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2" name="Google Shape;1512;p75"/>
          <p:cNvSpPr txBox="1">
            <a:spLocks noGrp="1"/>
          </p:cNvSpPr>
          <p:nvPr>
            <p:ph type="subTitle" idx="4"/>
          </p:nvPr>
        </p:nvSpPr>
        <p:spPr>
          <a:xfrm>
            <a:off x="1673352" y="3154680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3" name="Google Shape;1513;p75"/>
          <p:cNvSpPr txBox="1">
            <a:spLocks noGrp="1"/>
          </p:cNvSpPr>
          <p:nvPr>
            <p:ph type="subTitle" idx="5"/>
          </p:nvPr>
        </p:nvSpPr>
        <p:spPr>
          <a:xfrm>
            <a:off x="6007952" y="1515617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4" name="Google Shape;1514;p75"/>
          <p:cNvSpPr txBox="1">
            <a:spLocks noGrp="1"/>
          </p:cNvSpPr>
          <p:nvPr>
            <p:ph type="subTitle" idx="6"/>
          </p:nvPr>
        </p:nvSpPr>
        <p:spPr>
          <a:xfrm>
            <a:off x="6007952" y="2338577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5" name="Google Shape;1515;p75"/>
          <p:cNvSpPr txBox="1">
            <a:spLocks noGrp="1"/>
          </p:cNvSpPr>
          <p:nvPr>
            <p:ph type="subTitle" idx="7"/>
          </p:nvPr>
        </p:nvSpPr>
        <p:spPr>
          <a:xfrm>
            <a:off x="6007952" y="3152393"/>
            <a:ext cx="20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6" name="Google Shape;1516;p75"/>
          <p:cNvSpPr txBox="1">
            <a:spLocks noGrp="1"/>
          </p:cNvSpPr>
          <p:nvPr>
            <p:ph type="subTitle" idx="8"/>
          </p:nvPr>
        </p:nvSpPr>
        <p:spPr>
          <a:xfrm>
            <a:off x="5622475" y="576075"/>
            <a:ext cx="20757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. Three silos">
  <p:cSld name="Three silos"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76"/>
          <p:cNvSpPr/>
          <p:nvPr/>
        </p:nvSpPr>
        <p:spPr>
          <a:xfrm>
            <a:off x="6154208" y="830669"/>
            <a:ext cx="2577600" cy="3419400"/>
          </a:xfrm>
          <a:prstGeom prst="roundRect">
            <a:avLst>
              <a:gd name="adj" fmla="val 2991"/>
            </a:avLst>
          </a:prstGeom>
          <a:noFill/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76"/>
          <p:cNvSpPr/>
          <p:nvPr/>
        </p:nvSpPr>
        <p:spPr>
          <a:xfrm>
            <a:off x="3283251" y="830669"/>
            <a:ext cx="2577600" cy="3419400"/>
          </a:xfrm>
          <a:prstGeom prst="roundRect">
            <a:avLst>
              <a:gd name="adj" fmla="val 3685"/>
            </a:avLst>
          </a:prstGeom>
          <a:noFill/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76"/>
          <p:cNvSpPr/>
          <p:nvPr/>
        </p:nvSpPr>
        <p:spPr>
          <a:xfrm>
            <a:off x="455840" y="830669"/>
            <a:ext cx="2577600" cy="3419400"/>
          </a:xfrm>
          <a:prstGeom prst="roundRect">
            <a:avLst>
              <a:gd name="adj" fmla="val 364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1" name="Google Shape;1521;p76"/>
          <p:cNvCxnSpPr/>
          <p:nvPr/>
        </p:nvCxnSpPr>
        <p:spPr>
          <a:xfrm>
            <a:off x="736594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2" name="Google Shape;1522;p76"/>
          <p:cNvCxnSpPr/>
          <p:nvPr/>
        </p:nvCxnSpPr>
        <p:spPr>
          <a:xfrm>
            <a:off x="758785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3" name="Google Shape;1523;p76"/>
          <p:cNvCxnSpPr/>
          <p:nvPr/>
        </p:nvCxnSpPr>
        <p:spPr>
          <a:xfrm>
            <a:off x="3571004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4" name="Google Shape;1524;p76"/>
          <p:cNvCxnSpPr/>
          <p:nvPr/>
        </p:nvCxnSpPr>
        <p:spPr>
          <a:xfrm>
            <a:off x="3593195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5" name="Google Shape;1525;p76"/>
          <p:cNvCxnSpPr/>
          <p:nvPr/>
        </p:nvCxnSpPr>
        <p:spPr>
          <a:xfrm>
            <a:off x="6426989" y="2251109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6" name="Google Shape;1526;p76"/>
          <p:cNvCxnSpPr/>
          <p:nvPr/>
        </p:nvCxnSpPr>
        <p:spPr>
          <a:xfrm>
            <a:off x="6449180" y="3072615"/>
            <a:ext cx="2023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7" name="Google Shape;1527;p76"/>
          <p:cNvSpPr/>
          <p:nvPr/>
        </p:nvSpPr>
        <p:spPr>
          <a:xfrm>
            <a:off x="737788" y="637259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76"/>
          <p:cNvSpPr/>
          <p:nvPr/>
        </p:nvSpPr>
        <p:spPr>
          <a:xfrm>
            <a:off x="3565200" y="658156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76"/>
          <p:cNvSpPr/>
          <p:nvPr/>
        </p:nvSpPr>
        <p:spPr>
          <a:xfrm>
            <a:off x="6436157" y="637259"/>
            <a:ext cx="2013600" cy="415500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0" name="Google Shape;1530;p7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531" name="Google Shape;1531;p7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532" name="Google Shape;1532;p7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533" name="Google Shape;1533;p7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534" name="Google Shape;1534;p7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535" name="Google Shape;1535;p7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536" name="Google Shape;1536;p7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537" name="Google Shape;1537;p7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538" name="Google Shape;1538;p7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539" name="Google Shape;1539;p7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540" name="Google Shape;1540;p7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541" name="Google Shape;1541;p7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542" name="Google Shape;1542;p7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543" name="Google Shape;1543;p7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544" name="Google Shape;1544;p7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545" name="Google Shape;1545;p7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546" name="Google Shape;1546;p76"/>
          <p:cNvSpPr txBox="1">
            <a:spLocks noGrp="1"/>
          </p:cNvSpPr>
          <p:nvPr>
            <p:ph type="subTitle" idx="1"/>
          </p:nvPr>
        </p:nvSpPr>
        <p:spPr>
          <a:xfrm>
            <a:off x="988438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7" name="Google Shape;1547;p76"/>
          <p:cNvSpPr txBox="1">
            <a:spLocks noGrp="1"/>
          </p:cNvSpPr>
          <p:nvPr>
            <p:ph type="subTitle" idx="2"/>
          </p:nvPr>
        </p:nvSpPr>
        <p:spPr>
          <a:xfrm>
            <a:off x="1275323" y="15999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8" name="Google Shape;1548;p76"/>
          <p:cNvSpPr txBox="1">
            <a:spLocks noGrp="1"/>
          </p:cNvSpPr>
          <p:nvPr>
            <p:ph type="subTitle" idx="3"/>
          </p:nvPr>
        </p:nvSpPr>
        <p:spPr>
          <a:xfrm>
            <a:off x="1275323" y="24229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9" name="Google Shape;1549;p76"/>
          <p:cNvSpPr txBox="1">
            <a:spLocks noGrp="1"/>
          </p:cNvSpPr>
          <p:nvPr>
            <p:ph type="subTitle" idx="4"/>
          </p:nvPr>
        </p:nvSpPr>
        <p:spPr>
          <a:xfrm>
            <a:off x="1275323" y="32367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0" name="Google Shape;1550;p76"/>
          <p:cNvSpPr txBox="1">
            <a:spLocks noGrp="1"/>
          </p:cNvSpPr>
          <p:nvPr>
            <p:ph type="subTitle" idx="5"/>
          </p:nvPr>
        </p:nvSpPr>
        <p:spPr>
          <a:xfrm>
            <a:off x="3815850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1" name="Google Shape;1551;p76"/>
          <p:cNvSpPr txBox="1">
            <a:spLocks noGrp="1"/>
          </p:cNvSpPr>
          <p:nvPr>
            <p:ph type="subTitle" idx="6"/>
          </p:nvPr>
        </p:nvSpPr>
        <p:spPr>
          <a:xfrm>
            <a:off x="4143548" y="15790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2" name="Google Shape;1552;p76"/>
          <p:cNvSpPr txBox="1">
            <a:spLocks noGrp="1"/>
          </p:cNvSpPr>
          <p:nvPr>
            <p:ph type="subTitle" idx="7"/>
          </p:nvPr>
        </p:nvSpPr>
        <p:spPr>
          <a:xfrm>
            <a:off x="4143548" y="24020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3" name="Google Shape;1553;p76"/>
          <p:cNvSpPr txBox="1">
            <a:spLocks noGrp="1"/>
          </p:cNvSpPr>
          <p:nvPr>
            <p:ph type="subTitle" idx="8"/>
          </p:nvPr>
        </p:nvSpPr>
        <p:spPr>
          <a:xfrm>
            <a:off x="4143548" y="32158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4" name="Google Shape;1554;p76"/>
          <p:cNvSpPr txBox="1">
            <a:spLocks noGrp="1"/>
          </p:cNvSpPr>
          <p:nvPr>
            <p:ph type="subTitle" idx="9"/>
          </p:nvPr>
        </p:nvSpPr>
        <p:spPr>
          <a:xfrm>
            <a:off x="6686807" y="647700"/>
            <a:ext cx="1512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5" name="Google Shape;1555;p76"/>
          <p:cNvSpPr txBox="1">
            <a:spLocks noGrp="1"/>
          </p:cNvSpPr>
          <p:nvPr>
            <p:ph type="subTitle" idx="13"/>
          </p:nvPr>
        </p:nvSpPr>
        <p:spPr>
          <a:xfrm>
            <a:off x="7016873" y="157907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6" name="Google Shape;1556;p76"/>
          <p:cNvSpPr txBox="1">
            <a:spLocks noGrp="1"/>
          </p:cNvSpPr>
          <p:nvPr>
            <p:ph type="subTitle" idx="14"/>
          </p:nvPr>
        </p:nvSpPr>
        <p:spPr>
          <a:xfrm>
            <a:off x="7016873" y="2402035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7" name="Google Shape;1557;p76"/>
          <p:cNvSpPr txBox="1">
            <a:spLocks noGrp="1"/>
          </p:cNvSpPr>
          <p:nvPr>
            <p:ph type="subTitle" idx="15"/>
          </p:nvPr>
        </p:nvSpPr>
        <p:spPr>
          <a:xfrm>
            <a:off x="7016873" y="3215850"/>
            <a:ext cx="1604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. Four part gradient cycle_1">
  <p:cSld name="Four part gradient cycle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Google Shape;1559;p77"/>
          <p:cNvGrpSpPr/>
          <p:nvPr/>
        </p:nvGrpSpPr>
        <p:grpSpPr>
          <a:xfrm rot="-5400000" flipH="1">
            <a:off x="5969675" y="1920075"/>
            <a:ext cx="120038" cy="1042515"/>
            <a:chOff x="8582641" y="8238480"/>
            <a:chExt cx="320100" cy="2780040"/>
          </a:xfrm>
        </p:grpSpPr>
        <p:cxnSp>
          <p:nvCxnSpPr>
            <p:cNvPr id="1560" name="Google Shape;1560;p77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561" name="Google Shape;1561;p7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2" name="Google Shape;1562;p77"/>
          <p:cNvGrpSpPr/>
          <p:nvPr/>
        </p:nvGrpSpPr>
        <p:grpSpPr>
          <a:xfrm rot="5400000">
            <a:off x="3043282" y="1907607"/>
            <a:ext cx="120037" cy="1042515"/>
            <a:chOff x="8582641" y="8238480"/>
            <a:chExt cx="320100" cy="2780040"/>
          </a:xfrm>
        </p:grpSpPr>
        <p:cxnSp>
          <p:nvCxnSpPr>
            <p:cNvPr id="1563" name="Google Shape;1563;p77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564" name="Google Shape;1564;p7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5" name="Google Shape;1565;p77"/>
          <p:cNvGrpSpPr/>
          <p:nvPr/>
        </p:nvGrpSpPr>
        <p:grpSpPr>
          <a:xfrm>
            <a:off x="4520726" y="3278900"/>
            <a:ext cx="120037" cy="1042515"/>
            <a:chOff x="8582641" y="8238480"/>
            <a:chExt cx="320100" cy="2780040"/>
          </a:xfrm>
        </p:grpSpPr>
        <p:cxnSp>
          <p:nvCxnSpPr>
            <p:cNvPr id="1566" name="Google Shape;1566;p77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567" name="Google Shape;1567;p7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8" name="Google Shape;1568;p77"/>
          <p:cNvGrpSpPr/>
          <p:nvPr/>
        </p:nvGrpSpPr>
        <p:grpSpPr>
          <a:xfrm rot="10800000" flipH="1">
            <a:off x="4520726" y="414431"/>
            <a:ext cx="120037" cy="1042515"/>
            <a:chOff x="8582641" y="8238480"/>
            <a:chExt cx="320100" cy="2780040"/>
          </a:xfrm>
        </p:grpSpPr>
        <p:cxnSp>
          <p:nvCxnSpPr>
            <p:cNvPr id="1569" name="Google Shape;1569;p77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570" name="Google Shape;1570;p7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1" name="Google Shape;1571;p77"/>
          <p:cNvGrpSpPr/>
          <p:nvPr/>
        </p:nvGrpSpPr>
        <p:grpSpPr>
          <a:xfrm flipH="1">
            <a:off x="3227106" y="1057301"/>
            <a:ext cx="2689653" cy="2742926"/>
            <a:chOff x="2466726" y="-956149"/>
            <a:chExt cx="10032274" cy="10058401"/>
          </a:xfrm>
        </p:grpSpPr>
        <p:sp>
          <p:nvSpPr>
            <p:cNvPr id="1572" name="Google Shape;1572;p77"/>
            <p:cNvSpPr/>
            <p:nvPr/>
          </p:nvSpPr>
          <p:spPr>
            <a:xfrm>
              <a:off x="6050072" y="-956149"/>
              <a:ext cx="6447769" cy="4983482"/>
            </a:xfrm>
            <a:custGeom>
              <a:avLst/>
              <a:gdLst/>
              <a:ahLst/>
              <a:cxnLst/>
              <a:rect l="l" t="t" r="r" b="b"/>
              <a:pathLst>
                <a:path w="6447769" h="4983482" extrusionOk="0">
                  <a:moveTo>
                    <a:pt x="1419727" y="0"/>
                  </a:moveTo>
                  <a:lnTo>
                    <a:pt x="1465447" y="2309"/>
                  </a:lnTo>
                  <a:lnTo>
                    <a:pt x="1465447" y="1157"/>
                  </a:lnTo>
                  <a:lnTo>
                    <a:pt x="1678528" y="6545"/>
                  </a:lnTo>
                  <a:cubicBezTo>
                    <a:pt x="4250087" y="136898"/>
                    <a:pt x="6312029" y="2198841"/>
                    <a:pt x="6442381" y="4770399"/>
                  </a:cubicBezTo>
                  <a:lnTo>
                    <a:pt x="6447769" y="4983482"/>
                  </a:lnTo>
                  <a:lnTo>
                    <a:pt x="6446619" y="4983482"/>
                  </a:lnTo>
                  <a:lnTo>
                    <a:pt x="6441597" y="4884041"/>
                  </a:lnTo>
                  <a:cubicBezTo>
                    <a:pt x="6368893" y="4168135"/>
                    <a:pt x="5764288" y="3609473"/>
                    <a:pt x="5029200" y="3609473"/>
                  </a:cubicBezTo>
                  <a:cubicBezTo>
                    <a:pt x="4294112" y="3609473"/>
                    <a:pt x="3689507" y="4168135"/>
                    <a:pt x="3616803" y="4884041"/>
                  </a:cubicBezTo>
                  <a:lnTo>
                    <a:pt x="3614562" y="4928423"/>
                  </a:lnTo>
                  <a:lnTo>
                    <a:pt x="3608185" y="4802127"/>
                  </a:lnTo>
                  <a:cubicBezTo>
                    <a:pt x="3495325" y="3690812"/>
                    <a:pt x="2556784" y="2823590"/>
                    <a:pt x="1415693" y="2823590"/>
                  </a:cubicBezTo>
                  <a:lnTo>
                    <a:pt x="1267636" y="2831067"/>
                  </a:lnTo>
                  <a:lnTo>
                    <a:pt x="1133602" y="2810611"/>
                  </a:lnTo>
                  <a:cubicBezTo>
                    <a:pt x="486657" y="2678226"/>
                    <a:pt x="0" y="2105810"/>
                    <a:pt x="0" y="1419727"/>
                  </a:cubicBezTo>
                  <a:cubicBezTo>
                    <a:pt x="0" y="635633"/>
                    <a:pt x="635633" y="0"/>
                    <a:pt x="1419727" y="0"/>
                  </a:cubicBezTo>
                  <a:close/>
                </a:path>
              </a:pathLst>
            </a:custGeom>
            <a:gradFill>
              <a:gsLst>
                <a:gs pos="0">
                  <a:srgbClr val="A371F7"/>
                </a:gs>
                <a:gs pos="100000">
                  <a:srgbClr val="6E40C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7"/>
            <p:cNvSpPr/>
            <p:nvPr/>
          </p:nvSpPr>
          <p:spPr>
            <a:xfrm>
              <a:off x="2466726" y="-954993"/>
              <a:ext cx="4983482" cy="6447770"/>
            </a:xfrm>
            <a:custGeom>
              <a:avLst/>
              <a:gdLst/>
              <a:ahLst/>
              <a:cxnLst/>
              <a:rect l="l" t="t" r="r" b="b"/>
              <a:pathLst>
                <a:path w="4983482" h="6447770" extrusionOk="0">
                  <a:moveTo>
                    <a:pt x="4983482" y="0"/>
                  </a:moveTo>
                  <a:lnTo>
                    <a:pt x="4983482" y="1152"/>
                  </a:lnTo>
                  <a:lnTo>
                    <a:pt x="4884042" y="6173"/>
                  </a:lnTo>
                  <a:cubicBezTo>
                    <a:pt x="4168136" y="78877"/>
                    <a:pt x="3609474" y="683482"/>
                    <a:pt x="3609474" y="1418570"/>
                  </a:cubicBezTo>
                  <a:cubicBezTo>
                    <a:pt x="3609474" y="2107715"/>
                    <a:pt x="4100486" y="2682178"/>
                    <a:pt x="4751750" y="2811200"/>
                  </a:cubicBezTo>
                  <a:lnTo>
                    <a:pt x="4877001" y="2829915"/>
                  </a:lnTo>
                  <a:lnTo>
                    <a:pt x="4799835" y="2833812"/>
                  </a:lnTo>
                  <a:cubicBezTo>
                    <a:pt x="3688520" y="2946672"/>
                    <a:pt x="2821298" y="3885212"/>
                    <a:pt x="2821298" y="5026303"/>
                  </a:cubicBezTo>
                  <a:lnTo>
                    <a:pt x="2829563" y="5189982"/>
                  </a:lnTo>
                  <a:lnTo>
                    <a:pt x="2810610" y="5314168"/>
                  </a:lnTo>
                  <a:cubicBezTo>
                    <a:pt x="2678226" y="5961114"/>
                    <a:pt x="2105809" y="6447770"/>
                    <a:pt x="1419727" y="6447770"/>
                  </a:cubicBezTo>
                  <a:cubicBezTo>
                    <a:pt x="635633" y="6447770"/>
                    <a:pt x="0" y="5812137"/>
                    <a:pt x="0" y="5028043"/>
                  </a:cubicBezTo>
                  <a:lnTo>
                    <a:pt x="2309" y="4982324"/>
                  </a:lnTo>
                  <a:lnTo>
                    <a:pt x="1157" y="4982324"/>
                  </a:lnTo>
                  <a:lnTo>
                    <a:pt x="6545" y="4769242"/>
                  </a:lnTo>
                  <a:cubicBezTo>
                    <a:pt x="136898" y="2197684"/>
                    <a:pt x="2198840" y="135741"/>
                    <a:pt x="4770399" y="5388"/>
                  </a:cubicBezTo>
                  <a:close/>
                </a:path>
              </a:pathLst>
            </a:custGeom>
            <a:gradFill>
              <a:gsLst>
                <a:gs pos="0">
                  <a:srgbClr val="A371F7"/>
                </a:gs>
                <a:gs pos="100000">
                  <a:srgbClr val="388BF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7"/>
            <p:cNvSpPr/>
            <p:nvPr/>
          </p:nvSpPr>
          <p:spPr>
            <a:xfrm>
              <a:off x="2467884" y="4118771"/>
              <a:ext cx="6447771" cy="4983481"/>
            </a:xfrm>
            <a:custGeom>
              <a:avLst/>
              <a:gdLst/>
              <a:ahLst/>
              <a:cxnLst/>
              <a:rect l="l" t="t" r="r" b="b"/>
              <a:pathLst>
                <a:path w="6447771" h="4983481" extrusionOk="0">
                  <a:moveTo>
                    <a:pt x="0" y="0"/>
                  </a:moveTo>
                  <a:lnTo>
                    <a:pt x="1152" y="0"/>
                  </a:lnTo>
                  <a:lnTo>
                    <a:pt x="6173" y="99439"/>
                  </a:lnTo>
                  <a:cubicBezTo>
                    <a:pt x="78877" y="815345"/>
                    <a:pt x="683482" y="1374007"/>
                    <a:pt x="1418570" y="1374007"/>
                  </a:cubicBezTo>
                  <a:cubicBezTo>
                    <a:pt x="2107715" y="1374007"/>
                    <a:pt x="2682178" y="882996"/>
                    <a:pt x="2811200" y="231731"/>
                  </a:cubicBezTo>
                  <a:lnTo>
                    <a:pt x="2828419" y="116492"/>
                  </a:lnTo>
                  <a:lnTo>
                    <a:pt x="2831519" y="177872"/>
                  </a:lnTo>
                  <a:cubicBezTo>
                    <a:pt x="2944379" y="1289187"/>
                    <a:pt x="3882919" y="2156409"/>
                    <a:pt x="5024010" y="2156409"/>
                  </a:cubicBezTo>
                  <a:lnTo>
                    <a:pt x="5148631" y="2150116"/>
                  </a:lnTo>
                  <a:lnTo>
                    <a:pt x="5173203" y="2151357"/>
                  </a:lnTo>
                  <a:cubicBezTo>
                    <a:pt x="5889109" y="2224061"/>
                    <a:pt x="6447771" y="2828666"/>
                    <a:pt x="6447771" y="3563754"/>
                  </a:cubicBezTo>
                  <a:cubicBezTo>
                    <a:pt x="6447771" y="4347848"/>
                    <a:pt x="5812138" y="4983481"/>
                    <a:pt x="5028044" y="4983481"/>
                  </a:cubicBezTo>
                  <a:lnTo>
                    <a:pt x="4982325" y="4981172"/>
                  </a:lnTo>
                  <a:lnTo>
                    <a:pt x="4982325" y="4982324"/>
                  </a:lnTo>
                  <a:lnTo>
                    <a:pt x="4769242" y="4976936"/>
                  </a:lnTo>
                  <a:cubicBezTo>
                    <a:pt x="2197683" y="4846583"/>
                    <a:pt x="135741" y="2784641"/>
                    <a:pt x="5388" y="213082"/>
                  </a:cubicBezTo>
                  <a:close/>
                </a:path>
              </a:pathLst>
            </a:custGeom>
            <a:gradFill>
              <a:gsLst>
                <a:gs pos="0">
                  <a:srgbClr val="388BFD"/>
                </a:gs>
                <a:gs pos="82000">
                  <a:srgbClr val="1158C7"/>
                </a:gs>
                <a:gs pos="100000">
                  <a:srgbClr val="1158C7"/>
                </a:gs>
              </a:gsLst>
              <a:lin ang="39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7"/>
            <p:cNvSpPr/>
            <p:nvPr/>
          </p:nvSpPr>
          <p:spPr>
            <a:xfrm>
              <a:off x="7515520" y="2653324"/>
              <a:ext cx="4983480" cy="6447772"/>
            </a:xfrm>
            <a:custGeom>
              <a:avLst/>
              <a:gdLst/>
              <a:ahLst/>
              <a:cxnLst/>
              <a:rect l="l" t="t" r="r" b="b"/>
              <a:pathLst>
                <a:path w="4983480" h="6447772" extrusionOk="0">
                  <a:moveTo>
                    <a:pt x="3563753" y="0"/>
                  </a:moveTo>
                  <a:cubicBezTo>
                    <a:pt x="4347847" y="0"/>
                    <a:pt x="4983480" y="635633"/>
                    <a:pt x="4983480" y="1419727"/>
                  </a:cubicBezTo>
                  <a:lnTo>
                    <a:pt x="4981172" y="1465449"/>
                  </a:lnTo>
                  <a:lnTo>
                    <a:pt x="4982322" y="1465449"/>
                  </a:lnTo>
                  <a:lnTo>
                    <a:pt x="4976934" y="1678530"/>
                  </a:lnTo>
                  <a:cubicBezTo>
                    <a:pt x="4846582" y="4250089"/>
                    <a:pt x="2784640" y="6312031"/>
                    <a:pt x="213081" y="6442384"/>
                  </a:cubicBezTo>
                  <a:lnTo>
                    <a:pt x="0" y="6447772"/>
                  </a:lnTo>
                  <a:lnTo>
                    <a:pt x="0" y="6446619"/>
                  </a:lnTo>
                  <a:lnTo>
                    <a:pt x="99439" y="6441598"/>
                  </a:lnTo>
                  <a:cubicBezTo>
                    <a:pt x="815345" y="6368894"/>
                    <a:pt x="1374007" y="5764289"/>
                    <a:pt x="1374007" y="5029201"/>
                  </a:cubicBezTo>
                  <a:cubicBezTo>
                    <a:pt x="1374007" y="4294113"/>
                    <a:pt x="815345" y="3689508"/>
                    <a:pt x="99439" y="3616804"/>
                  </a:cubicBezTo>
                  <a:lnTo>
                    <a:pt x="74876" y="3615564"/>
                  </a:lnTo>
                  <a:lnTo>
                    <a:pt x="175579" y="3610479"/>
                  </a:lnTo>
                  <a:cubicBezTo>
                    <a:pt x="1286894" y="3497619"/>
                    <a:pt x="2154116" y="2559078"/>
                    <a:pt x="2154116" y="1417987"/>
                  </a:cubicBezTo>
                  <a:lnTo>
                    <a:pt x="2149115" y="1318948"/>
                  </a:lnTo>
                  <a:lnTo>
                    <a:pt x="2151356" y="1274568"/>
                  </a:lnTo>
                  <a:cubicBezTo>
                    <a:pt x="2224060" y="558662"/>
                    <a:pt x="2828665" y="0"/>
                    <a:pt x="3563753" y="0"/>
                  </a:cubicBez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16000">
                  <a:srgbClr val="6E40C9"/>
                </a:gs>
                <a:gs pos="100000">
                  <a:srgbClr val="1158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6" name="Google Shape;1576;p7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577" name="Google Shape;1577;p7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578" name="Google Shape;1578;p7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579" name="Google Shape;1579;p7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580" name="Google Shape;1580;p7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581" name="Google Shape;1581;p7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582" name="Google Shape;1582;p7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583" name="Google Shape;1583;p7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584" name="Google Shape;1584;p7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585" name="Google Shape;1585;p7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586" name="Google Shape;1586;p7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587" name="Google Shape;1587;p7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588" name="Google Shape;1588;p7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589" name="Google Shape;1589;p7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590" name="Google Shape;1590;p7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591" name="Google Shape;1591;p7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592" name="Google Shape;1592;p77"/>
          <p:cNvSpPr txBox="1">
            <a:spLocks noGrp="1"/>
          </p:cNvSpPr>
          <p:nvPr>
            <p:ph type="subTitle" idx="1"/>
          </p:nvPr>
        </p:nvSpPr>
        <p:spPr>
          <a:xfrm>
            <a:off x="429768" y="2377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3" name="Google Shape;1593;p77"/>
          <p:cNvSpPr txBox="1">
            <a:spLocks noGrp="1"/>
          </p:cNvSpPr>
          <p:nvPr>
            <p:ph type="subTitle" idx="2"/>
          </p:nvPr>
        </p:nvSpPr>
        <p:spPr>
          <a:xfrm>
            <a:off x="429768" y="2441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4" name="Google Shape;1594;p77"/>
          <p:cNvSpPr txBox="1">
            <a:spLocks noGrp="1"/>
          </p:cNvSpPr>
          <p:nvPr>
            <p:ph type="subTitle" idx="3"/>
          </p:nvPr>
        </p:nvSpPr>
        <p:spPr>
          <a:xfrm>
            <a:off x="4745736" y="4114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5" name="Google Shape;1595;p77"/>
          <p:cNvSpPr txBox="1">
            <a:spLocks noGrp="1"/>
          </p:cNvSpPr>
          <p:nvPr>
            <p:ph type="subTitle" idx="4"/>
          </p:nvPr>
        </p:nvSpPr>
        <p:spPr>
          <a:xfrm>
            <a:off x="4748136" y="4754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6" name="Google Shape;1596;p77"/>
          <p:cNvSpPr txBox="1">
            <a:spLocks noGrp="1"/>
          </p:cNvSpPr>
          <p:nvPr>
            <p:ph type="subTitle" idx="5"/>
          </p:nvPr>
        </p:nvSpPr>
        <p:spPr>
          <a:xfrm>
            <a:off x="4745736" y="42062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7" name="Google Shape;1597;p77"/>
          <p:cNvSpPr txBox="1">
            <a:spLocks noGrp="1"/>
          </p:cNvSpPr>
          <p:nvPr>
            <p:ph type="subTitle" idx="6"/>
          </p:nvPr>
        </p:nvSpPr>
        <p:spPr>
          <a:xfrm>
            <a:off x="4745736" y="42702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8" name="Google Shape;1598;p77"/>
          <p:cNvSpPr txBox="1">
            <a:spLocks noGrp="1"/>
          </p:cNvSpPr>
          <p:nvPr>
            <p:ph type="subTitle" idx="7"/>
          </p:nvPr>
        </p:nvSpPr>
        <p:spPr>
          <a:xfrm>
            <a:off x="6638544" y="2386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9" name="Google Shape;1599;p77"/>
          <p:cNvSpPr txBox="1">
            <a:spLocks noGrp="1"/>
          </p:cNvSpPr>
          <p:nvPr>
            <p:ph type="subTitle" idx="8"/>
          </p:nvPr>
        </p:nvSpPr>
        <p:spPr>
          <a:xfrm>
            <a:off x="6638544" y="2450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. Four part gradient cycle_2">
  <p:cSld name="Four part gradient cycle_2"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Google Shape;1601;p78"/>
          <p:cNvGrpSpPr/>
          <p:nvPr/>
        </p:nvGrpSpPr>
        <p:grpSpPr>
          <a:xfrm rot="-5400000" flipH="1">
            <a:off x="5969675" y="1920075"/>
            <a:ext cx="120038" cy="1042515"/>
            <a:chOff x="8582641" y="8238480"/>
            <a:chExt cx="320100" cy="2780040"/>
          </a:xfrm>
        </p:grpSpPr>
        <p:cxnSp>
          <p:nvCxnSpPr>
            <p:cNvPr id="1602" name="Google Shape;1602;p78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03" name="Google Shape;1603;p7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4" name="Google Shape;1604;p78"/>
          <p:cNvGrpSpPr/>
          <p:nvPr/>
        </p:nvGrpSpPr>
        <p:grpSpPr>
          <a:xfrm rot="5400000">
            <a:off x="3043282" y="1907607"/>
            <a:ext cx="120037" cy="1042515"/>
            <a:chOff x="8582641" y="8238480"/>
            <a:chExt cx="320100" cy="2780040"/>
          </a:xfrm>
        </p:grpSpPr>
        <p:cxnSp>
          <p:nvCxnSpPr>
            <p:cNvPr id="1605" name="Google Shape;1605;p78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06" name="Google Shape;1606;p7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7" name="Google Shape;1607;p78"/>
          <p:cNvGrpSpPr/>
          <p:nvPr/>
        </p:nvGrpSpPr>
        <p:grpSpPr>
          <a:xfrm>
            <a:off x="4520726" y="3278900"/>
            <a:ext cx="120037" cy="1042515"/>
            <a:chOff x="8582641" y="8238480"/>
            <a:chExt cx="320100" cy="2780040"/>
          </a:xfrm>
        </p:grpSpPr>
        <p:cxnSp>
          <p:nvCxnSpPr>
            <p:cNvPr id="1608" name="Google Shape;1608;p78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09" name="Google Shape;1609;p7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0" name="Google Shape;1610;p78"/>
          <p:cNvGrpSpPr/>
          <p:nvPr/>
        </p:nvGrpSpPr>
        <p:grpSpPr>
          <a:xfrm rot="10800000" flipH="1">
            <a:off x="4520726" y="414431"/>
            <a:ext cx="120037" cy="1042515"/>
            <a:chOff x="8582641" y="8238480"/>
            <a:chExt cx="320100" cy="2780040"/>
          </a:xfrm>
        </p:grpSpPr>
        <p:cxnSp>
          <p:nvCxnSpPr>
            <p:cNvPr id="1611" name="Google Shape;1611;p78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12" name="Google Shape;1612;p7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3" name="Google Shape;1613;p78"/>
          <p:cNvGrpSpPr/>
          <p:nvPr/>
        </p:nvGrpSpPr>
        <p:grpSpPr>
          <a:xfrm flipH="1">
            <a:off x="3227106" y="1057388"/>
            <a:ext cx="2689653" cy="2742926"/>
            <a:chOff x="2466726" y="-956149"/>
            <a:chExt cx="10032274" cy="10058401"/>
          </a:xfrm>
        </p:grpSpPr>
        <p:sp>
          <p:nvSpPr>
            <p:cNvPr id="1614" name="Google Shape;1614;p78"/>
            <p:cNvSpPr/>
            <p:nvPr/>
          </p:nvSpPr>
          <p:spPr>
            <a:xfrm>
              <a:off x="6050072" y="-956149"/>
              <a:ext cx="6447769" cy="4983482"/>
            </a:xfrm>
            <a:custGeom>
              <a:avLst/>
              <a:gdLst/>
              <a:ahLst/>
              <a:cxnLst/>
              <a:rect l="l" t="t" r="r" b="b"/>
              <a:pathLst>
                <a:path w="6447769" h="4983482" extrusionOk="0">
                  <a:moveTo>
                    <a:pt x="1419727" y="0"/>
                  </a:moveTo>
                  <a:lnTo>
                    <a:pt x="1465447" y="2309"/>
                  </a:lnTo>
                  <a:lnTo>
                    <a:pt x="1465447" y="1157"/>
                  </a:lnTo>
                  <a:lnTo>
                    <a:pt x="1678528" y="6545"/>
                  </a:lnTo>
                  <a:cubicBezTo>
                    <a:pt x="4250087" y="136898"/>
                    <a:pt x="6312029" y="2198841"/>
                    <a:pt x="6442381" y="4770399"/>
                  </a:cubicBezTo>
                  <a:lnTo>
                    <a:pt x="6447769" y="4983482"/>
                  </a:lnTo>
                  <a:lnTo>
                    <a:pt x="6446619" y="4983482"/>
                  </a:lnTo>
                  <a:lnTo>
                    <a:pt x="6441597" y="4884041"/>
                  </a:lnTo>
                  <a:cubicBezTo>
                    <a:pt x="6368893" y="4168135"/>
                    <a:pt x="5764288" y="3609473"/>
                    <a:pt x="5029200" y="3609473"/>
                  </a:cubicBezTo>
                  <a:cubicBezTo>
                    <a:pt x="4294112" y="3609473"/>
                    <a:pt x="3689507" y="4168135"/>
                    <a:pt x="3616803" y="4884041"/>
                  </a:cubicBezTo>
                  <a:lnTo>
                    <a:pt x="3614562" y="4928423"/>
                  </a:lnTo>
                  <a:lnTo>
                    <a:pt x="3608185" y="4802127"/>
                  </a:lnTo>
                  <a:cubicBezTo>
                    <a:pt x="3495325" y="3690812"/>
                    <a:pt x="2556784" y="2823590"/>
                    <a:pt x="1415693" y="2823590"/>
                  </a:cubicBezTo>
                  <a:lnTo>
                    <a:pt x="1267636" y="2831067"/>
                  </a:lnTo>
                  <a:lnTo>
                    <a:pt x="1133602" y="2810611"/>
                  </a:lnTo>
                  <a:cubicBezTo>
                    <a:pt x="486657" y="2678226"/>
                    <a:pt x="0" y="2105810"/>
                    <a:pt x="0" y="1419727"/>
                  </a:cubicBezTo>
                  <a:cubicBezTo>
                    <a:pt x="0" y="635633"/>
                    <a:pt x="635633" y="0"/>
                    <a:pt x="1419727" y="0"/>
                  </a:cubicBez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88000">
                  <a:srgbClr val="238636"/>
                </a:gs>
                <a:gs pos="100000">
                  <a:srgbClr val="238636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8"/>
            <p:cNvSpPr/>
            <p:nvPr/>
          </p:nvSpPr>
          <p:spPr>
            <a:xfrm>
              <a:off x="2466726" y="-954993"/>
              <a:ext cx="4983482" cy="6447770"/>
            </a:xfrm>
            <a:custGeom>
              <a:avLst/>
              <a:gdLst/>
              <a:ahLst/>
              <a:cxnLst/>
              <a:rect l="l" t="t" r="r" b="b"/>
              <a:pathLst>
                <a:path w="4983482" h="6447770" extrusionOk="0">
                  <a:moveTo>
                    <a:pt x="4983482" y="0"/>
                  </a:moveTo>
                  <a:lnTo>
                    <a:pt x="4983482" y="1152"/>
                  </a:lnTo>
                  <a:lnTo>
                    <a:pt x="4884042" y="6173"/>
                  </a:lnTo>
                  <a:cubicBezTo>
                    <a:pt x="4168136" y="78877"/>
                    <a:pt x="3609474" y="683482"/>
                    <a:pt x="3609474" y="1418570"/>
                  </a:cubicBezTo>
                  <a:cubicBezTo>
                    <a:pt x="3609474" y="2107715"/>
                    <a:pt x="4100486" y="2682178"/>
                    <a:pt x="4751750" y="2811200"/>
                  </a:cubicBezTo>
                  <a:lnTo>
                    <a:pt x="4877001" y="2829915"/>
                  </a:lnTo>
                  <a:lnTo>
                    <a:pt x="4799835" y="2833812"/>
                  </a:lnTo>
                  <a:cubicBezTo>
                    <a:pt x="3688520" y="2946672"/>
                    <a:pt x="2821298" y="3885212"/>
                    <a:pt x="2821298" y="5026303"/>
                  </a:cubicBezTo>
                  <a:lnTo>
                    <a:pt x="2829563" y="5189982"/>
                  </a:lnTo>
                  <a:lnTo>
                    <a:pt x="2810610" y="5314168"/>
                  </a:lnTo>
                  <a:cubicBezTo>
                    <a:pt x="2678226" y="5961114"/>
                    <a:pt x="2105809" y="6447770"/>
                    <a:pt x="1419727" y="6447770"/>
                  </a:cubicBezTo>
                  <a:cubicBezTo>
                    <a:pt x="635633" y="6447770"/>
                    <a:pt x="0" y="5812137"/>
                    <a:pt x="0" y="5028043"/>
                  </a:cubicBezTo>
                  <a:lnTo>
                    <a:pt x="2309" y="4982324"/>
                  </a:lnTo>
                  <a:lnTo>
                    <a:pt x="1157" y="4982324"/>
                  </a:lnTo>
                  <a:lnTo>
                    <a:pt x="6545" y="4769242"/>
                  </a:lnTo>
                  <a:cubicBezTo>
                    <a:pt x="136898" y="2197684"/>
                    <a:pt x="2198840" y="135741"/>
                    <a:pt x="4770399" y="5388"/>
                  </a:cubicBez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100000">
                  <a:srgbClr val="388BF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8"/>
            <p:cNvSpPr/>
            <p:nvPr/>
          </p:nvSpPr>
          <p:spPr>
            <a:xfrm>
              <a:off x="2467884" y="4118771"/>
              <a:ext cx="6447771" cy="4983481"/>
            </a:xfrm>
            <a:custGeom>
              <a:avLst/>
              <a:gdLst/>
              <a:ahLst/>
              <a:cxnLst/>
              <a:rect l="l" t="t" r="r" b="b"/>
              <a:pathLst>
                <a:path w="6447771" h="4983481" extrusionOk="0">
                  <a:moveTo>
                    <a:pt x="0" y="0"/>
                  </a:moveTo>
                  <a:lnTo>
                    <a:pt x="1152" y="0"/>
                  </a:lnTo>
                  <a:lnTo>
                    <a:pt x="6173" y="99439"/>
                  </a:lnTo>
                  <a:cubicBezTo>
                    <a:pt x="78877" y="815345"/>
                    <a:pt x="683482" y="1374007"/>
                    <a:pt x="1418570" y="1374007"/>
                  </a:cubicBezTo>
                  <a:cubicBezTo>
                    <a:pt x="2107715" y="1374007"/>
                    <a:pt x="2682178" y="882996"/>
                    <a:pt x="2811200" y="231731"/>
                  </a:cubicBezTo>
                  <a:lnTo>
                    <a:pt x="2828419" y="116492"/>
                  </a:lnTo>
                  <a:lnTo>
                    <a:pt x="2831519" y="177872"/>
                  </a:lnTo>
                  <a:cubicBezTo>
                    <a:pt x="2944379" y="1289187"/>
                    <a:pt x="3882919" y="2156409"/>
                    <a:pt x="5024010" y="2156409"/>
                  </a:cubicBezTo>
                  <a:lnTo>
                    <a:pt x="5148631" y="2150116"/>
                  </a:lnTo>
                  <a:lnTo>
                    <a:pt x="5173203" y="2151357"/>
                  </a:lnTo>
                  <a:cubicBezTo>
                    <a:pt x="5889109" y="2224061"/>
                    <a:pt x="6447771" y="2828666"/>
                    <a:pt x="6447771" y="3563754"/>
                  </a:cubicBezTo>
                  <a:cubicBezTo>
                    <a:pt x="6447771" y="4347848"/>
                    <a:pt x="5812138" y="4983481"/>
                    <a:pt x="5028044" y="4983481"/>
                  </a:cubicBezTo>
                  <a:lnTo>
                    <a:pt x="4982325" y="4981172"/>
                  </a:lnTo>
                  <a:lnTo>
                    <a:pt x="4982325" y="4982324"/>
                  </a:lnTo>
                  <a:lnTo>
                    <a:pt x="4769242" y="4976936"/>
                  </a:lnTo>
                  <a:cubicBezTo>
                    <a:pt x="2197683" y="4846583"/>
                    <a:pt x="135741" y="2784641"/>
                    <a:pt x="5388" y="213082"/>
                  </a:cubicBezTo>
                  <a:close/>
                </a:path>
              </a:pathLst>
            </a:custGeom>
            <a:gradFill>
              <a:gsLst>
                <a:gs pos="0">
                  <a:srgbClr val="388BFD"/>
                </a:gs>
                <a:gs pos="83000">
                  <a:srgbClr val="1158C7"/>
                </a:gs>
                <a:gs pos="100000">
                  <a:srgbClr val="1158C7"/>
                </a:gs>
              </a:gsLst>
              <a:lin ang="39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8"/>
            <p:cNvSpPr/>
            <p:nvPr/>
          </p:nvSpPr>
          <p:spPr>
            <a:xfrm>
              <a:off x="7515520" y="2653324"/>
              <a:ext cx="4983480" cy="6447772"/>
            </a:xfrm>
            <a:custGeom>
              <a:avLst/>
              <a:gdLst/>
              <a:ahLst/>
              <a:cxnLst/>
              <a:rect l="l" t="t" r="r" b="b"/>
              <a:pathLst>
                <a:path w="4983480" h="6447772" extrusionOk="0">
                  <a:moveTo>
                    <a:pt x="3563753" y="0"/>
                  </a:moveTo>
                  <a:cubicBezTo>
                    <a:pt x="4347847" y="0"/>
                    <a:pt x="4983480" y="635633"/>
                    <a:pt x="4983480" y="1419727"/>
                  </a:cubicBezTo>
                  <a:lnTo>
                    <a:pt x="4981172" y="1465449"/>
                  </a:lnTo>
                  <a:lnTo>
                    <a:pt x="4982322" y="1465449"/>
                  </a:lnTo>
                  <a:lnTo>
                    <a:pt x="4976934" y="1678530"/>
                  </a:lnTo>
                  <a:cubicBezTo>
                    <a:pt x="4846582" y="4250089"/>
                    <a:pt x="2784640" y="6312031"/>
                    <a:pt x="213081" y="6442384"/>
                  </a:cubicBezTo>
                  <a:lnTo>
                    <a:pt x="0" y="6447772"/>
                  </a:lnTo>
                  <a:lnTo>
                    <a:pt x="0" y="6446619"/>
                  </a:lnTo>
                  <a:lnTo>
                    <a:pt x="99439" y="6441598"/>
                  </a:lnTo>
                  <a:cubicBezTo>
                    <a:pt x="815345" y="6368894"/>
                    <a:pt x="1374007" y="5764289"/>
                    <a:pt x="1374007" y="5029201"/>
                  </a:cubicBezTo>
                  <a:cubicBezTo>
                    <a:pt x="1374007" y="4294113"/>
                    <a:pt x="815345" y="3689508"/>
                    <a:pt x="99439" y="3616804"/>
                  </a:cubicBezTo>
                  <a:lnTo>
                    <a:pt x="74876" y="3615564"/>
                  </a:lnTo>
                  <a:lnTo>
                    <a:pt x="175579" y="3610479"/>
                  </a:lnTo>
                  <a:cubicBezTo>
                    <a:pt x="1286894" y="3497619"/>
                    <a:pt x="2154116" y="2559078"/>
                    <a:pt x="2154116" y="1417987"/>
                  </a:cubicBezTo>
                  <a:lnTo>
                    <a:pt x="2149115" y="1318948"/>
                  </a:lnTo>
                  <a:lnTo>
                    <a:pt x="2151356" y="1274568"/>
                  </a:lnTo>
                  <a:cubicBezTo>
                    <a:pt x="2224060" y="558662"/>
                    <a:pt x="2828665" y="0"/>
                    <a:pt x="3563753" y="0"/>
                  </a:cubicBezTo>
                  <a:close/>
                </a:path>
              </a:pathLst>
            </a:custGeom>
            <a:gradFill>
              <a:gsLst>
                <a:gs pos="0">
                  <a:srgbClr val="238636"/>
                </a:gs>
                <a:gs pos="100000">
                  <a:srgbClr val="1158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8" name="Google Shape;1618;p7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619" name="Google Shape;1619;p7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620" name="Google Shape;1620;p7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621" name="Google Shape;1621;p7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622" name="Google Shape;1622;p7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623" name="Google Shape;1623;p7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624" name="Google Shape;1624;p7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625" name="Google Shape;1625;p7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626" name="Google Shape;1626;p7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627" name="Google Shape;1627;p7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628" name="Google Shape;1628;p7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629" name="Google Shape;1629;p7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630" name="Google Shape;1630;p7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631" name="Google Shape;1631;p7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632" name="Google Shape;1632;p7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633" name="Google Shape;1633;p7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634" name="Google Shape;1634;p78"/>
          <p:cNvSpPr txBox="1">
            <a:spLocks noGrp="1"/>
          </p:cNvSpPr>
          <p:nvPr>
            <p:ph type="subTitle" idx="1"/>
          </p:nvPr>
        </p:nvSpPr>
        <p:spPr>
          <a:xfrm>
            <a:off x="429768" y="2377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5" name="Google Shape;1635;p78"/>
          <p:cNvSpPr txBox="1">
            <a:spLocks noGrp="1"/>
          </p:cNvSpPr>
          <p:nvPr>
            <p:ph type="subTitle" idx="2"/>
          </p:nvPr>
        </p:nvSpPr>
        <p:spPr>
          <a:xfrm>
            <a:off x="429768" y="2441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6" name="Google Shape;1636;p78"/>
          <p:cNvSpPr txBox="1">
            <a:spLocks noGrp="1"/>
          </p:cNvSpPr>
          <p:nvPr>
            <p:ph type="subTitle" idx="3"/>
          </p:nvPr>
        </p:nvSpPr>
        <p:spPr>
          <a:xfrm>
            <a:off x="4745736" y="4114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7" name="Google Shape;1637;p78"/>
          <p:cNvSpPr txBox="1">
            <a:spLocks noGrp="1"/>
          </p:cNvSpPr>
          <p:nvPr>
            <p:ph type="subTitle" idx="4"/>
          </p:nvPr>
        </p:nvSpPr>
        <p:spPr>
          <a:xfrm>
            <a:off x="4748136" y="4754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8" name="Google Shape;1638;p78"/>
          <p:cNvSpPr txBox="1">
            <a:spLocks noGrp="1"/>
          </p:cNvSpPr>
          <p:nvPr>
            <p:ph type="subTitle" idx="5"/>
          </p:nvPr>
        </p:nvSpPr>
        <p:spPr>
          <a:xfrm>
            <a:off x="4745736" y="42062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9" name="Google Shape;1639;p78"/>
          <p:cNvSpPr txBox="1">
            <a:spLocks noGrp="1"/>
          </p:cNvSpPr>
          <p:nvPr>
            <p:ph type="subTitle" idx="6"/>
          </p:nvPr>
        </p:nvSpPr>
        <p:spPr>
          <a:xfrm>
            <a:off x="4745736" y="42702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0" name="Google Shape;1640;p78"/>
          <p:cNvSpPr txBox="1">
            <a:spLocks noGrp="1"/>
          </p:cNvSpPr>
          <p:nvPr>
            <p:ph type="subTitle" idx="7"/>
          </p:nvPr>
        </p:nvSpPr>
        <p:spPr>
          <a:xfrm>
            <a:off x="6638544" y="2386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1" name="Google Shape;1641;p78"/>
          <p:cNvSpPr txBox="1">
            <a:spLocks noGrp="1"/>
          </p:cNvSpPr>
          <p:nvPr>
            <p:ph type="subTitle" idx="8"/>
          </p:nvPr>
        </p:nvSpPr>
        <p:spPr>
          <a:xfrm>
            <a:off x="6638544" y="2450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. Three part gradient cycle_1">
  <p:cSld name="Three part gradient cycle_1"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3" name="Google Shape;1643;p79"/>
          <p:cNvGrpSpPr/>
          <p:nvPr/>
        </p:nvGrpSpPr>
        <p:grpSpPr>
          <a:xfrm rot="-5400000" flipH="1">
            <a:off x="5918108" y="2687023"/>
            <a:ext cx="120037" cy="1042515"/>
            <a:chOff x="8582641" y="8238480"/>
            <a:chExt cx="320100" cy="2780040"/>
          </a:xfrm>
        </p:grpSpPr>
        <p:cxnSp>
          <p:nvCxnSpPr>
            <p:cNvPr id="1644" name="Google Shape;1644;p7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45" name="Google Shape;1645;p7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6" name="Google Shape;1646;p79"/>
          <p:cNvGrpSpPr/>
          <p:nvPr/>
        </p:nvGrpSpPr>
        <p:grpSpPr>
          <a:xfrm rot="10800000" flipH="1">
            <a:off x="4520726" y="728756"/>
            <a:ext cx="120037" cy="1042515"/>
            <a:chOff x="8582641" y="8238480"/>
            <a:chExt cx="320100" cy="2780040"/>
          </a:xfrm>
        </p:grpSpPr>
        <p:cxnSp>
          <p:nvCxnSpPr>
            <p:cNvPr id="1647" name="Google Shape;1647;p7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48" name="Google Shape;1648;p7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9" name="Google Shape;1649;p79"/>
          <p:cNvGrpSpPr/>
          <p:nvPr/>
        </p:nvGrpSpPr>
        <p:grpSpPr>
          <a:xfrm rot="5400000">
            <a:off x="3106243" y="2687023"/>
            <a:ext cx="120037" cy="1042515"/>
            <a:chOff x="8582641" y="8238480"/>
            <a:chExt cx="320100" cy="2780040"/>
          </a:xfrm>
        </p:grpSpPr>
        <p:cxnSp>
          <p:nvCxnSpPr>
            <p:cNvPr id="1650" name="Google Shape;1650;p79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51" name="Google Shape;1651;p79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2" name="Google Shape;1652;p79"/>
          <p:cNvGrpSpPr/>
          <p:nvPr/>
        </p:nvGrpSpPr>
        <p:grpSpPr>
          <a:xfrm>
            <a:off x="3197242" y="1371569"/>
            <a:ext cx="2749076" cy="2742996"/>
            <a:chOff x="2779615" y="736954"/>
            <a:chExt cx="4778508" cy="4767941"/>
          </a:xfrm>
        </p:grpSpPr>
        <p:sp>
          <p:nvSpPr>
            <p:cNvPr id="1653" name="Google Shape;1653;p79"/>
            <p:cNvSpPr/>
            <p:nvPr/>
          </p:nvSpPr>
          <p:spPr>
            <a:xfrm>
              <a:off x="5208381" y="741079"/>
              <a:ext cx="2349742" cy="3935040"/>
            </a:xfrm>
            <a:custGeom>
              <a:avLst/>
              <a:gdLst/>
              <a:ahLst/>
              <a:cxnLst/>
              <a:rect l="l" t="t" r="r" b="b"/>
              <a:pathLst>
                <a:path w="2349742" h="3935040" extrusionOk="0">
                  <a:moveTo>
                    <a:pt x="32367" y="0"/>
                  </a:moveTo>
                  <a:lnTo>
                    <a:pt x="195949" y="8260"/>
                  </a:lnTo>
                  <a:cubicBezTo>
                    <a:pt x="1405703" y="131117"/>
                    <a:pt x="2349742" y="1152792"/>
                    <a:pt x="2349742" y="2394960"/>
                  </a:cubicBezTo>
                  <a:cubicBezTo>
                    <a:pt x="2349742" y="2726205"/>
                    <a:pt x="2282611" y="3041770"/>
                    <a:pt x="2161210" y="3328793"/>
                  </a:cubicBezTo>
                  <a:lnTo>
                    <a:pt x="2076609" y="3504414"/>
                  </a:lnTo>
                  <a:lnTo>
                    <a:pt x="2060185" y="3538507"/>
                  </a:lnTo>
                  <a:lnTo>
                    <a:pt x="1980730" y="3669296"/>
                  </a:lnTo>
                  <a:lnTo>
                    <a:pt x="1926095" y="3735513"/>
                  </a:lnTo>
                  <a:cubicBezTo>
                    <a:pt x="1802817" y="3858791"/>
                    <a:pt x="1632510" y="3935040"/>
                    <a:pt x="1444394" y="3935040"/>
                  </a:cubicBezTo>
                  <a:cubicBezTo>
                    <a:pt x="1068162" y="3935040"/>
                    <a:pt x="763166" y="3630044"/>
                    <a:pt x="763166" y="3253812"/>
                  </a:cubicBezTo>
                  <a:cubicBezTo>
                    <a:pt x="763166" y="3159754"/>
                    <a:pt x="782228" y="3070148"/>
                    <a:pt x="816700" y="2988647"/>
                  </a:cubicBezTo>
                  <a:lnTo>
                    <a:pt x="820423" y="2981789"/>
                  </a:lnTo>
                  <a:lnTo>
                    <a:pt x="820610" y="2981538"/>
                  </a:lnTo>
                  <a:cubicBezTo>
                    <a:pt x="839464" y="2953631"/>
                    <a:pt x="857010" y="2924768"/>
                    <a:pt x="873161" y="2895037"/>
                  </a:cubicBezTo>
                  <a:lnTo>
                    <a:pt x="889844" y="2860405"/>
                  </a:lnTo>
                  <a:lnTo>
                    <a:pt x="917339" y="2803328"/>
                  </a:lnTo>
                  <a:cubicBezTo>
                    <a:pt x="970428" y="2677812"/>
                    <a:pt x="999785" y="2539815"/>
                    <a:pt x="999785" y="2394960"/>
                  </a:cubicBezTo>
                  <a:cubicBezTo>
                    <a:pt x="999785" y="1851756"/>
                    <a:pt x="586953" y="1404974"/>
                    <a:pt x="57923" y="1351248"/>
                  </a:cubicBezTo>
                  <a:lnTo>
                    <a:pt x="0" y="1348323"/>
                  </a:lnTo>
                  <a:lnTo>
                    <a:pt x="83375" y="1339918"/>
                  </a:lnTo>
                  <a:cubicBezTo>
                    <a:pt x="393800" y="1276396"/>
                    <a:pt x="627312" y="1001733"/>
                    <a:pt x="627312" y="672530"/>
                  </a:cubicBezTo>
                  <a:cubicBezTo>
                    <a:pt x="627312" y="343327"/>
                    <a:pt x="393800" y="68664"/>
                    <a:pt x="83375" y="5142"/>
                  </a:cubicBez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9000">
                  <a:srgbClr val="6E40C9"/>
                </a:gs>
                <a:gs pos="78000">
                  <a:srgbClr val="A371F7"/>
                </a:gs>
                <a:gs pos="100000">
                  <a:srgbClr val="A371F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9"/>
            <p:cNvSpPr/>
            <p:nvPr/>
          </p:nvSpPr>
          <p:spPr>
            <a:xfrm>
              <a:off x="2779615" y="736954"/>
              <a:ext cx="3075742" cy="3606241"/>
            </a:xfrm>
            <a:custGeom>
              <a:avLst/>
              <a:gdLst/>
              <a:ahLst/>
              <a:cxnLst/>
              <a:rect l="l" t="t" r="r" b="b"/>
              <a:pathLst>
                <a:path w="3075742" h="3606241" extrusionOk="0">
                  <a:moveTo>
                    <a:pt x="2399086" y="0"/>
                  </a:moveTo>
                  <a:lnTo>
                    <a:pt x="2480797" y="4126"/>
                  </a:lnTo>
                  <a:lnTo>
                    <a:pt x="2531805" y="9268"/>
                  </a:lnTo>
                  <a:cubicBezTo>
                    <a:pt x="2842230" y="72790"/>
                    <a:pt x="3075742" y="347453"/>
                    <a:pt x="3075742" y="676656"/>
                  </a:cubicBezTo>
                  <a:cubicBezTo>
                    <a:pt x="3075742" y="1005859"/>
                    <a:pt x="2842230" y="1280522"/>
                    <a:pt x="2531805" y="1344044"/>
                  </a:cubicBezTo>
                  <a:lnTo>
                    <a:pt x="2448430" y="1352449"/>
                  </a:lnTo>
                  <a:lnTo>
                    <a:pt x="2399086" y="1349957"/>
                  </a:lnTo>
                  <a:lnTo>
                    <a:pt x="2343650" y="1352757"/>
                  </a:lnTo>
                  <a:lnTo>
                    <a:pt x="2343644" y="1352756"/>
                  </a:lnTo>
                  <a:lnTo>
                    <a:pt x="2291819" y="1355373"/>
                  </a:lnTo>
                  <a:cubicBezTo>
                    <a:pt x="1762789" y="1409099"/>
                    <a:pt x="1349957" y="1855881"/>
                    <a:pt x="1349957" y="2399085"/>
                  </a:cubicBezTo>
                  <a:cubicBezTo>
                    <a:pt x="1349957" y="2543940"/>
                    <a:pt x="1379314" y="2681937"/>
                    <a:pt x="1432403" y="2807453"/>
                  </a:cubicBezTo>
                  <a:lnTo>
                    <a:pt x="1450354" y="2844719"/>
                  </a:lnTo>
                  <a:lnTo>
                    <a:pt x="1389810" y="2771338"/>
                  </a:lnTo>
                  <a:cubicBezTo>
                    <a:pt x="1266532" y="2648060"/>
                    <a:pt x="1096225" y="2571811"/>
                    <a:pt x="908109" y="2571811"/>
                  </a:cubicBezTo>
                  <a:cubicBezTo>
                    <a:pt x="531877" y="2571811"/>
                    <a:pt x="226881" y="2876807"/>
                    <a:pt x="226881" y="3253039"/>
                  </a:cubicBezTo>
                  <a:cubicBezTo>
                    <a:pt x="226881" y="3347097"/>
                    <a:pt x="245943" y="3436703"/>
                    <a:pt x="280415" y="3518204"/>
                  </a:cubicBezTo>
                  <a:lnTo>
                    <a:pt x="328200" y="3606241"/>
                  </a:lnTo>
                  <a:lnTo>
                    <a:pt x="289557" y="3542632"/>
                  </a:lnTo>
                  <a:cubicBezTo>
                    <a:pt x="104893" y="3202698"/>
                    <a:pt x="0" y="2813141"/>
                    <a:pt x="0" y="2399085"/>
                  </a:cubicBezTo>
                  <a:cubicBezTo>
                    <a:pt x="0" y="1156917"/>
                    <a:pt x="944039" y="135242"/>
                    <a:pt x="2153793" y="12385"/>
                  </a:cubicBezTo>
                  <a:lnTo>
                    <a:pt x="2299055" y="5050"/>
                  </a:lnTo>
                  <a:lnTo>
                    <a:pt x="2257223" y="9267"/>
                  </a:lnTo>
                  <a:cubicBezTo>
                    <a:pt x="1946799" y="72789"/>
                    <a:pt x="1713286" y="347452"/>
                    <a:pt x="1713286" y="676655"/>
                  </a:cubicBezTo>
                  <a:lnTo>
                    <a:pt x="1713286" y="676656"/>
                  </a:lnTo>
                  <a:lnTo>
                    <a:pt x="1723926" y="556067"/>
                  </a:lnTo>
                  <a:cubicBezTo>
                    <a:pt x="1772866" y="282086"/>
                    <a:pt x="1985602" y="64850"/>
                    <a:pt x="2257223" y="9268"/>
                  </a:cubicBezTo>
                  <a:lnTo>
                    <a:pt x="2299055" y="5051"/>
                  </a:lnTo>
                  <a:close/>
                </a:path>
              </a:pathLst>
            </a:custGeom>
            <a:gradFill>
              <a:gsLst>
                <a:gs pos="0">
                  <a:srgbClr val="6E40C9"/>
                </a:gs>
                <a:gs pos="23000">
                  <a:srgbClr val="6E40C9"/>
                </a:gs>
                <a:gs pos="83000">
                  <a:srgbClr val="1158C7"/>
                </a:gs>
                <a:gs pos="100000">
                  <a:srgbClr val="1158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9"/>
            <p:cNvSpPr/>
            <p:nvPr/>
          </p:nvSpPr>
          <p:spPr>
            <a:xfrm>
              <a:off x="2996664" y="3278535"/>
              <a:ext cx="4202279" cy="2226360"/>
            </a:xfrm>
            <a:custGeom>
              <a:avLst/>
              <a:gdLst/>
              <a:ahLst/>
              <a:cxnLst/>
              <a:rect l="l" t="t" r="r" b="b"/>
              <a:pathLst>
                <a:path w="4202279" h="2226360" extrusionOk="0">
                  <a:moveTo>
                    <a:pt x="681228" y="0"/>
                  </a:moveTo>
                  <a:cubicBezTo>
                    <a:pt x="869344" y="0"/>
                    <a:pt x="1039651" y="76249"/>
                    <a:pt x="1162929" y="199527"/>
                  </a:cubicBezTo>
                  <a:lnTo>
                    <a:pt x="1223473" y="272908"/>
                  </a:lnTo>
                  <a:lnTo>
                    <a:pt x="1249700" y="327351"/>
                  </a:lnTo>
                  <a:cubicBezTo>
                    <a:pt x="1265851" y="357082"/>
                    <a:pt x="1283397" y="385945"/>
                    <a:pt x="1302251" y="413852"/>
                  </a:cubicBezTo>
                  <a:lnTo>
                    <a:pt x="1312483" y="427535"/>
                  </a:lnTo>
                  <a:lnTo>
                    <a:pt x="1362646" y="494617"/>
                  </a:lnTo>
                  <a:cubicBezTo>
                    <a:pt x="1555072" y="727784"/>
                    <a:pt x="1846283" y="876403"/>
                    <a:pt x="2172205" y="876403"/>
                  </a:cubicBezTo>
                  <a:cubicBezTo>
                    <a:pt x="2498128" y="876403"/>
                    <a:pt x="2789339" y="727784"/>
                    <a:pt x="2981764" y="494617"/>
                  </a:cubicBezTo>
                  <a:lnTo>
                    <a:pt x="3041972" y="414103"/>
                  </a:lnTo>
                  <a:lnTo>
                    <a:pt x="3038249" y="420961"/>
                  </a:lnTo>
                  <a:cubicBezTo>
                    <a:pt x="3003777" y="502462"/>
                    <a:pt x="2984715" y="592068"/>
                    <a:pt x="2984715" y="686126"/>
                  </a:cubicBezTo>
                  <a:cubicBezTo>
                    <a:pt x="2984715" y="1062358"/>
                    <a:pt x="3289711" y="1367354"/>
                    <a:pt x="3665943" y="1367354"/>
                  </a:cubicBezTo>
                  <a:cubicBezTo>
                    <a:pt x="3854059" y="1367354"/>
                    <a:pt x="4024366" y="1291105"/>
                    <a:pt x="4147644" y="1167827"/>
                  </a:cubicBezTo>
                  <a:lnTo>
                    <a:pt x="4202279" y="1101610"/>
                  </a:lnTo>
                  <a:lnTo>
                    <a:pt x="4161565" y="1168626"/>
                  </a:lnTo>
                  <a:cubicBezTo>
                    <a:pt x="3730432" y="1806787"/>
                    <a:pt x="3000317" y="2226360"/>
                    <a:pt x="2172205" y="2226360"/>
                  </a:cubicBezTo>
                  <a:cubicBezTo>
                    <a:pt x="1344093" y="2226360"/>
                    <a:pt x="613978" y="1806787"/>
                    <a:pt x="182845" y="1168626"/>
                  </a:cubicBezTo>
                  <a:lnTo>
                    <a:pt x="123137" y="1070344"/>
                  </a:lnTo>
                  <a:lnTo>
                    <a:pt x="101319" y="1034430"/>
                  </a:lnTo>
                  <a:lnTo>
                    <a:pt x="53534" y="946393"/>
                  </a:lnTo>
                  <a:cubicBezTo>
                    <a:pt x="19062" y="864892"/>
                    <a:pt x="0" y="775286"/>
                    <a:pt x="0" y="681228"/>
                  </a:cubicBezTo>
                  <a:cubicBezTo>
                    <a:pt x="0" y="304996"/>
                    <a:pt x="304996" y="0"/>
                    <a:pt x="681228" y="0"/>
                  </a:cubicBezTo>
                  <a:close/>
                </a:path>
              </a:pathLst>
            </a:custGeom>
            <a:gradFill>
              <a:gsLst>
                <a:gs pos="0">
                  <a:srgbClr val="1F6FEB"/>
                </a:gs>
                <a:gs pos="2000">
                  <a:srgbClr val="1F6FEB"/>
                </a:gs>
                <a:gs pos="100000">
                  <a:srgbClr val="A371F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6" name="Google Shape;1656;p7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657" name="Google Shape;1657;p7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658" name="Google Shape;1658;p7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659" name="Google Shape;1659;p7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660" name="Google Shape;1660;p7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661" name="Google Shape;1661;p7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662" name="Google Shape;1662;p7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663" name="Google Shape;1663;p7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664" name="Google Shape;1664;p7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665" name="Google Shape;1665;p7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666" name="Google Shape;1666;p7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667" name="Google Shape;1667;p7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668" name="Google Shape;1668;p7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669" name="Google Shape;1669;p7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670" name="Google Shape;1670;p7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671" name="Google Shape;1671;p7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672" name="Google Shape;1672;p79"/>
          <p:cNvSpPr txBox="1">
            <a:spLocks noGrp="1"/>
          </p:cNvSpPr>
          <p:nvPr>
            <p:ph type="subTitle" idx="1"/>
          </p:nvPr>
        </p:nvSpPr>
        <p:spPr>
          <a:xfrm>
            <a:off x="429768" y="3139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3" name="Google Shape;1673;p79"/>
          <p:cNvSpPr txBox="1">
            <a:spLocks noGrp="1"/>
          </p:cNvSpPr>
          <p:nvPr>
            <p:ph type="subTitle" idx="2"/>
          </p:nvPr>
        </p:nvSpPr>
        <p:spPr>
          <a:xfrm>
            <a:off x="429768" y="3203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74" name="Google Shape;1674;p79"/>
          <p:cNvSpPr txBox="1">
            <a:spLocks noGrp="1"/>
          </p:cNvSpPr>
          <p:nvPr>
            <p:ph type="subTitle" idx="3"/>
          </p:nvPr>
        </p:nvSpPr>
        <p:spPr>
          <a:xfrm>
            <a:off x="4745736" y="7162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5" name="Google Shape;1675;p79"/>
          <p:cNvSpPr txBox="1">
            <a:spLocks noGrp="1"/>
          </p:cNvSpPr>
          <p:nvPr>
            <p:ph type="subTitle" idx="4"/>
          </p:nvPr>
        </p:nvSpPr>
        <p:spPr>
          <a:xfrm>
            <a:off x="4748136" y="7802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76" name="Google Shape;1676;p79"/>
          <p:cNvSpPr txBox="1">
            <a:spLocks noGrp="1"/>
          </p:cNvSpPr>
          <p:nvPr>
            <p:ph type="subTitle" idx="5"/>
          </p:nvPr>
        </p:nvSpPr>
        <p:spPr>
          <a:xfrm>
            <a:off x="6638544" y="3148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7" name="Google Shape;1677;p79"/>
          <p:cNvSpPr txBox="1">
            <a:spLocks noGrp="1"/>
          </p:cNvSpPr>
          <p:nvPr>
            <p:ph type="subTitle" idx="6"/>
          </p:nvPr>
        </p:nvSpPr>
        <p:spPr>
          <a:xfrm>
            <a:off x="6638544" y="3212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. Three part gradient cycle_2">
  <p:cSld name="Three part gradient cycle_2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" name="Google Shape;1679;p80"/>
          <p:cNvGrpSpPr/>
          <p:nvPr/>
        </p:nvGrpSpPr>
        <p:grpSpPr>
          <a:xfrm rot="-5400000" flipH="1">
            <a:off x="5918108" y="2687023"/>
            <a:ext cx="120037" cy="1042515"/>
            <a:chOff x="8582641" y="8238480"/>
            <a:chExt cx="320100" cy="2780040"/>
          </a:xfrm>
        </p:grpSpPr>
        <p:cxnSp>
          <p:nvCxnSpPr>
            <p:cNvPr id="1680" name="Google Shape;1680;p8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81" name="Google Shape;1681;p8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2" name="Google Shape;1682;p80"/>
          <p:cNvGrpSpPr/>
          <p:nvPr/>
        </p:nvGrpSpPr>
        <p:grpSpPr>
          <a:xfrm rot="10800000" flipH="1">
            <a:off x="4520726" y="728756"/>
            <a:ext cx="120037" cy="1042515"/>
            <a:chOff x="8582641" y="8238480"/>
            <a:chExt cx="320100" cy="2780040"/>
          </a:xfrm>
        </p:grpSpPr>
        <p:cxnSp>
          <p:nvCxnSpPr>
            <p:cNvPr id="1683" name="Google Shape;1683;p8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84" name="Google Shape;1684;p8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5" name="Google Shape;1685;p80"/>
          <p:cNvGrpSpPr/>
          <p:nvPr/>
        </p:nvGrpSpPr>
        <p:grpSpPr>
          <a:xfrm rot="5400000">
            <a:off x="3106243" y="2687023"/>
            <a:ext cx="120037" cy="1042515"/>
            <a:chOff x="8582641" y="8238480"/>
            <a:chExt cx="320100" cy="2780040"/>
          </a:xfrm>
        </p:grpSpPr>
        <p:cxnSp>
          <p:nvCxnSpPr>
            <p:cNvPr id="1686" name="Google Shape;1686;p80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687" name="Google Shape;1687;p80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80"/>
          <p:cNvGrpSpPr/>
          <p:nvPr/>
        </p:nvGrpSpPr>
        <p:grpSpPr>
          <a:xfrm>
            <a:off x="3197242" y="1371569"/>
            <a:ext cx="2749076" cy="2742996"/>
            <a:chOff x="2779615" y="736954"/>
            <a:chExt cx="4778508" cy="4767941"/>
          </a:xfrm>
        </p:grpSpPr>
        <p:sp>
          <p:nvSpPr>
            <p:cNvPr id="1689" name="Google Shape;1689;p80"/>
            <p:cNvSpPr/>
            <p:nvPr/>
          </p:nvSpPr>
          <p:spPr>
            <a:xfrm>
              <a:off x="5208381" y="741079"/>
              <a:ext cx="2349742" cy="3935040"/>
            </a:xfrm>
            <a:custGeom>
              <a:avLst/>
              <a:gdLst/>
              <a:ahLst/>
              <a:cxnLst/>
              <a:rect l="l" t="t" r="r" b="b"/>
              <a:pathLst>
                <a:path w="2349742" h="3935040" extrusionOk="0">
                  <a:moveTo>
                    <a:pt x="32367" y="0"/>
                  </a:moveTo>
                  <a:lnTo>
                    <a:pt x="195949" y="8260"/>
                  </a:lnTo>
                  <a:cubicBezTo>
                    <a:pt x="1405703" y="131117"/>
                    <a:pt x="2349742" y="1152792"/>
                    <a:pt x="2349742" y="2394960"/>
                  </a:cubicBezTo>
                  <a:cubicBezTo>
                    <a:pt x="2349742" y="2726205"/>
                    <a:pt x="2282611" y="3041770"/>
                    <a:pt x="2161210" y="3328793"/>
                  </a:cubicBezTo>
                  <a:lnTo>
                    <a:pt x="2076609" y="3504414"/>
                  </a:lnTo>
                  <a:lnTo>
                    <a:pt x="2060185" y="3538507"/>
                  </a:lnTo>
                  <a:lnTo>
                    <a:pt x="1980730" y="3669296"/>
                  </a:lnTo>
                  <a:lnTo>
                    <a:pt x="1926095" y="3735513"/>
                  </a:lnTo>
                  <a:cubicBezTo>
                    <a:pt x="1802817" y="3858791"/>
                    <a:pt x="1632510" y="3935040"/>
                    <a:pt x="1444394" y="3935040"/>
                  </a:cubicBezTo>
                  <a:cubicBezTo>
                    <a:pt x="1068162" y="3935040"/>
                    <a:pt x="763166" y="3630044"/>
                    <a:pt x="763166" y="3253812"/>
                  </a:cubicBezTo>
                  <a:cubicBezTo>
                    <a:pt x="763166" y="3159754"/>
                    <a:pt x="782228" y="3070148"/>
                    <a:pt x="816700" y="2988647"/>
                  </a:cubicBezTo>
                  <a:lnTo>
                    <a:pt x="820423" y="2981789"/>
                  </a:lnTo>
                  <a:lnTo>
                    <a:pt x="820610" y="2981538"/>
                  </a:lnTo>
                  <a:cubicBezTo>
                    <a:pt x="839464" y="2953631"/>
                    <a:pt x="857010" y="2924768"/>
                    <a:pt x="873161" y="2895037"/>
                  </a:cubicBezTo>
                  <a:lnTo>
                    <a:pt x="889844" y="2860405"/>
                  </a:lnTo>
                  <a:lnTo>
                    <a:pt x="917339" y="2803328"/>
                  </a:lnTo>
                  <a:cubicBezTo>
                    <a:pt x="970428" y="2677812"/>
                    <a:pt x="999785" y="2539815"/>
                    <a:pt x="999785" y="2394960"/>
                  </a:cubicBezTo>
                  <a:cubicBezTo>
                    <a:pt x="999785" y="1851756"/>
                    <a:pt x="586953" y="1404974"/>
                    <a:pt x="57923" y="1351248"/>
                  </a:cubicBezTo>
                  <a:lnTo>
                    <a:pt x="0" y="1348323"/>
                  </a:lnTo>
                  <a:lnTo>
                    <a:pt x="83375" y="1339918"/>
                  </a:lnTo>
                  <a:cubicBezTo>
                    <a:pt x="393800" y="1276396"/>
                    <a:pt x="627312" y="1001733"/>
                    <a:pt x="627312" y="672530"/>
                  </a:cubicBezTo>
                  <a:cubicBezTo>
                    <a:pt x="627312" y="343327"/>
                    <a:pt x="393800" y="68664"/>
                    <a:pt x="83375" y="5142"/>
                  </a:cubicBezTo>
                  <a:close/>
                </a:path>
              </a:pathLst>
            </a:custGeom>
            <a:gradFill>
              <a:gsLst>
                <a:gs pos="0">
                  <a:srgbClr val="2EA043"/>
                </a:gs>
                <a:gs pos="98000">
                  <a:srgbClr val="56D364"/>
                </a:gs>
                <a:gs pos="100000">
                  <a:srgbClr val="56D36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0"/>
            <p:cNvSpPr/>
            <p:nvPr/>
          </p:nvSpPr>
          <p:spPr>
            <a:xfrm>
              <a:off x="2779615" y="736954"/>
              <a:ext cx="3075742" cy="3606241"/>
            </a:xfrm>
            <a:custGeom>
              <a:avLst/>
              <a:gdLst/>
              <a:ahLst/>
              <a:cxnLst/>
              <a:rect l="l" t="t" r="r" b="b"/>
              <a:pathLst>
                <a:path w="3075742" h="3606241" extrusionOk="0">
                  <a:moveTo>
                    <a:pt x="2399086" y="0"/>
                  </a:moveTo>
                  <a:lnTo>
                    <a:pt x="2480797" y="4126"/>
                  </a:lnTo>
                  <a:lnTo>
                    <a:pt x="2531805" y="9268"/>
                  </a:lnTo>
                  <a:cubicBezTo>
                    <a:pt x="2842230" y="72790"/>
                    <a:pt x="3075742" y="347453"/>
                    <a:pt x="3075742" y="676656"/>
                  </a:cubicBezTo>
                  <a:cubicBezTo>
                    <a:pt x="3075742" y="1005859"/>
                    <a:pt x="2842230" y="1280522"/>
                    <a:pt x="2531805" y="1344044"/>
                  </a:cubicBezTo>
                  <a:lnTo>
                    <a:pt x="2448430" y="1352449"/>
                  </a:lnTo>
                  <a:lnTo>
                    <a:pt x="2399086" y="1349957"/>
                  </a:lnTo>
                  <a:lnTo>
                    <a:pt x="2343650" y="1352757"/>
                  </a:lnTo>
                  <a:lnTo>
                    <a:pt x="2343644" y="1352756"/>
                  </a:lnTo>
                  <a:lnTo>
                    <a:pt x="2291819" y="1355373"/>
                  </a:lnTo>
                  <a:cubicBezTo>
                    <a:pt x="1762789" y="1409099"/>
                    <a:pt x="1349957" y="1855881"/>
                    <a:pt x="1349957" y="2399085"/>
                  </a:cubicBezTo>
                  <a:cubicBezTo>
                    <a:pt x="1349957" y="2543940"/>
                    <a:pt x="1379314" y="2681937"/>
                    <a:pt x="1432403" y="2807453"/>
                  </a:cubicBezTo>
                  <a:lnTo>
                    <a:pt x="1450354" y="2844719"/>
                  </a:lnTo>
                  <a:lnTo>
                    <a:pt x="1389810" y="2771338"/>
                  </a:lnTo>
                  <a:cubicBezTo>
                    <a:pt x="1266532" y="2648060"/>
                    <a:pt x="1096225" y="2571811"/>
                    <a:pt x="908109" y="2571811"/>
                  </a:cubicBezTo>
                  <a:cubicBezTo>
                    <a:pt x="531877" y="2571811"/>
                    <a:pt x="226881" y="2876807"/>
                    <a:pt x="226881" y="3253039"/>
                  </a:cubicBezTo>
                  <a:cubicBezTo>
                    <a:pt x="226881" y="3347097"/>
                    <a:pt x="245943" y="3436703"/>
                    <a:pt x="280415" y="3518204"/>
                  </a:cubicBezTo>
                  <a:lnTo>
                    <a:pt x="328200" y="3606241"/>
                  </a:lnTo>
                  <a:lnTo>
                    <a:pt x="289557" y="3542632"/>
                  </a:lnTo>
                  <a:cubicBezTo>
                    <a:pt x="104893" y="3202698"/>
                    <a:pt x="0" y="2813141"/>
                    <a:pt x="0" y="2399085"/>
                  </a:cubicBezTo>
                  <a:cubicBezTo>
                    <a:pt x="0" y="1156917"/>
                    <a:pt x="944039" y="135242"/>
                    <a:pt x="2153793" y="12385"/>
                  </a:cubicBezTo>
                  <a:lnTo>
                    <a:pt x="2299055" y="5050"/>
                  </a:lnTo>
                  <a:lnTo>
                    <a:pt x="2257223" y="9267"/>
                  </a:lnTo>
                  <a:cubicBezTo>
                    <a:pt x="1946799" y="72789"/>
                    <a:pt x="1713286" y="347452"/>
                    <a:pt x="1713286" y="676655"/>
                  </a:cubicBezTo>
                  <a:lnTo>
                    <a:pt x="1713286" y="676656"/>
                  </a:lnTo>
                  <a:lnTo>
                    <a:pt x="1723926" y="556067"/>
                  </a:lnTo>
                  <a:cubicBezTo>
                    <a:pt x="1772866" y="282086"/>
                    <a:pt x="1985602" y="64850"/>
                    <a:pt x="2257223" y="9268"/>
                  </a:cubicBezTo>
                  <a:lnTo>
                    <a:pt x="2299055" y="5051"/>
                  </a:lnTo>
                  <a:close/>
                </a:path>
              </a:pathLst>
            </a:custGeom>
            <a:gradFill>
              <a:gsLst>
                <a:gs pos="0">
                  <a:srgbClr val="56D364"/>
                </a:gs>
                <a:gs pos="54000">
                  <a:srgbClr val="388BFD"/>
                </a:gs>
                <a:gs pos="100000">
                  <a:srgbClr val="388BF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0"/>
            <p:cNvSpPr/>
            <p:nvPr/>
          </p:nvSpPr>
          <p:spPr>
            <a:xfrm>
              <a:off x="2996664" y="3278535"/>
              <a:ext cx="4202279" cy="2226360"/>
            </a:xfrm>
            <a:custGeom>
              <a:avLst/>
              <a:gdLst/>
              <a:ahLst/>
              <a:cxnLst/>
              <a:rect l="l" t="t" r="r" b="b"/>
              <a:pathLst>
                <a:path w="4202279" h="2226360" extrusionOk="0">
                  <a:moveTo>
                    <a:pt x="681228" y="0"/>
                  </a:moveTo>
                  <a:cubicBezTo>
                    <a:pt x="869344" y="0"/>
                    <a:pt x="1039651" y="76249"/>
                    <a:pt x="1162929" y="199527"/>
                  </a:cubicBezTo>
                  <a:lnTo>
                    <a:pt x="1223473" y="272908"/>
                  </a:lnTo>
                  <a:lnTo>
                    <a:pt x="1249700" y="327351"/>
                  </a:lnTo>
                  <a:cubicBezTo>
                    <a:pt x="1265851" y="357082"/>
                    <a:pt x="1283397" y="385945"/>
                    <a:pt x="1302251" y="413852"/>
                  </a:cubicBezTo>
                  <a:lnTo>
                    <a:pt x="1312483" y="427535"/>
                  </a:lnTo>
                  <a:lnTo>
                    <a:pt x="1362646" y="494617"/>
                  </a:lnTo>
                  <a:cubicBezTo>
                    <a:pt x="1555072" y="727784"/>
                    <a:pt x="1846283" y="876403"/>
                    <a:pt x="2172205" y="876403"/>
                  </a:cubicBezTo>
                  <a:cubicBezTo>
                    <a:pt x="2498128" y="876403"/>
                    <a:pt x="2789339" y="727784"/>
                    <a:pt x="2981764" y="494617"/>
                  </a:cubicBezTo>
                  <a:lnTo>
                    <a:pt x="3041972" y="414103"/>
                  </a:lnTo>
                  <a:lnTo>
                    <a:pt x="3038249" y="420961"/>
                  </a:lnTo>
                  <a:cubicBezTo>
                    <a:pt x="3003777" y="502462"/>
                    <a:pt x="2984715" y="592068"/>
                    <a:pt x="2984715" y="686126"/>
                  </a:cubicBezTo>
                  <a:cubicBezTo>
                    <a:pt x="2984715" y="1062358"/>
                    <a:pt x="3289711" y="1367354"/>
                    <a:pt x="3665943" y="1367354"/>
                  </a:cubicBezTo>
                  <a:cubicBezTo>
                    <a:pt x="3854059" y="1367354"/>
                    <a:pt x="4024366" y="1291105"/>
                    <a:pt x="4147644" y="1167827"/>
                  </a:cubicBezTo>
                  <a:lnTo>
                    <a:pt x="4202279" y="1101610"/>
                  </a:lnTo>
                  <a:lnTo>
                    <a:pt x="4161565" y="1168626"/>
                  </a:lnTo>
                  <a:cubicBezTo>
                    <a:pt x="3730432" y="1806787"/>
                    <a:pt x="3000317" y="2226360"/>
                    <a:pt x="2172205" y="2226360"/>
                  </a:cubicBezTo>
                  <a:cubicBezTo>
                    <a:pt x="1344093" y="2226360"/>
                    <a:pt x="613978" y="1806787"/>
                    <a:pt x="182845" y="1168626"/>
                  </a:cubicBezTo>
                  <a:lnTo>
                    <a:pt x="123137" y="1070344"/>
                  </a:lnTo>
                  <a:lnTo>
                    <a:pt x="101319" y="1034430"/>
                  </a:lnTo>
                  <a:lnTo>
                    <a:pt x="53534" y="946393"/>
                  </a:lnTo>
                  <a:cubicBezTo>
                    <a:pt x="19062" y="864892"/>
                    <a:pt x="0" y="775286"/>
                    <a:pt x="0" y="681228"/>
                  </a:cubicBezTo>
                  <a:cubicBezTo>
                    <a:pt x="0" y="304996"/>
                    <a:pt x="304996" y="0"/>
                    <a:pt x="681228" y="0"/>
                  </a:cubicBezTo>
                  <a:close/>
                </a:path>
              </a:pathLst>
            </a:custGeom>
            <a:gradFill>
              <a:gsLst>
                <a:gs pos="0">
                  <a:srgbClr val="1158C7"/>
                </a:gs>
                <a:gs pos="18000">
                  <a:srgbClr val="1158C7"/>
                </a:gs>
                <a:gs pos="100000">
                  <a:srgbClr val="56D364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8300"/>
                <a:buFont typeface="Arial"/>
                <a:buNone/>
              </a:pPr>
              <a:endParaRPr sz="8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2" name="Google Shape;1692;p8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693" name="Google Shape;1693;p8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694" name="Google Shape;1694;p8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695" name="Google Shape;1695;p8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696" name="Google Shape;1696;p8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697" name="Google Shape;1697;p8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698" name="Google Shape;1698;p8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699" name="Google Shape;1699;p8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700" name="Google Shape;1700;p8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701" name="Google Shape;1701;p8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702" name="Google Shape;1702;p8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703" name="Google Shape;1703;p8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704" name="Google Shape;1704;p8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705" name="Google Shape;1705;p8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706" name="Google Shape;1706;p8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707" name="Google Shape;1707;p8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708" name="Google Shape;1708;p80"/>
          <p:cNvSpPr txBox="1">
            <a:spLocks noGrp="1"/>
          </p:cNvSpPr>
          <p:nvPr>
            <p:ph type="subTitle" idx="1"/>
          </p:nvPr>
        </p:nvSpPr>
        <p:spPr>
          <a:xfrm>
            <a:off x="429768" y="31394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9" name="Google Shape;1709;p80"/>
          <p:cNvSpPr txBox="1">
            <a:spLocks noGrp="1"/>
          </p:cNvSpPr>
          <p:nvPr>
            <p:ph type="subTitle" idx="2"/>
          </p:nvPr>
        </p:nvSpPr>
        <p:spPr>
          <a:xfrm>
            <a:off x="429768" y="3203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10" name="Google Shape;1710;p80"/>
          <p:cNvSpPr txBox="1">
            <a:spLocks noGrp="1"/>
          </p:cNvSpPr>
          <p:nvPr>
            <p:ph type="subTitle" idx="3"/>
          </p:nvPr>
        </p:nvSpPr>
        <p:spPr>
          <a:xfrm>
            <a:off x="4745736" y="7162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1" name="Google Shape;1711;p80"/>
          <p:cNvSpPr txBox="1">
            <a:spLocks noGrp="1"/>
          </p:cNvSpPr>
          <p:nvPr>
            <p:ph type="subTitle" idx="4"/>
          </p:nvPr>
        </p:nvSpPr>
        <p:spPr>
          <a:xfrm>
            <a:off x="4748136" y="7802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12" name="Google Shape;1712;p80"/>
          <p:cNvSpPr txBox="1">
            <a:spLocks noGrp="1"/>
          </p:cNvSpPr>
          <p:nvPr>
            <p:ph type="subTitle" idx="5"/>
          </p:nvPr>
        </p:nvSpPr>
        <p:spPr>
          <a:xfrm>
            <a:off x="6638544" y="3148584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3" name="Google Shape;1713;p80"/>
          <p:cNvSpPr txBox="1">
            <a:spLocks noGrp="1"/>
          </p:cNvSpPr>
          <p:nvPr>
            <p:ph type="subTitle" idx="6"/>
          </p:nvPr>
        </p:nvSpPr>
        <p:spPr>
          <a:xfrm>
            <a:off x="6638544" y="3212592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. Five part cycle">
  <p:cSld name="Five part cycle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81"/>
          <p:cNvSpPr/>
          <p:nvPr/>
        </p:nvSpPr>
        <p:spPr>
          <a:xfrm>
            <a:off x="3389956" y="1414481"/>
            <a:ext cx="2328900" cy="2328900"/>
          </a:xfrm>
          <a:prstGeom prst="arc">
            <a:avLst>
              <a:gd name="adj1" fmla="val 16200000"/>
              <a:gd name="adj2" fmla="val 14515036"/>
            </a:avLst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81"/>
          <p:cNvSpPr/>
          <p:nvPr/>
        </p:nvSpPr>
        <p:spPr>
          <a:xfrm>
            <a:off x="5370230" y="201301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81"/>
          <p:cNvSpPr/>
          <p:nvPr/>
        </p:nvSpPr>
        <p:spPr>
          <a:xfrm>
            <a:off x="4985640" y="319464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81"/>
          <p:cNvSpPr/>
          <p:nvPr/>
        </p:nvSpPr>
        <p:spPr>
          <a:xfrm>
            <a:off x="3540936" y="319463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81"/>
          <p:cNvSpPr/>
          <p:nvPr/>
        </p:nvSpPr>
        <p:spPr>
          <a:xfrm>
            <a:off x="3225069" y="201301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81"/>
          <p:cNvSpPr/>
          <p:nvPr/>
        </p:nvSpPr>
        <p:spPr>
          <a:xfrm>
            <a:off x="4280025" y="1185868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1" name="Google Shape;1721;p8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722" name="Google Shape;1722;p8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723" name="Google Shape;1723;p8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724" name="Google Shape;1724;p8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725" name="Google Shape;1725;p8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726" name="Google Shape;1726;p8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727" name="Google Shape;1727;p8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728" name="Google Shape;1728;p8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729" name="Google Shape;1729;p8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730" name="Google Shape;1730;p8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731" name="Google Shape;1731;p8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732" name="Google Shape;1732;p8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733" name="Google Shape;1733;p8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734" name="Google Shape;1734;p8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735" name="Google Shape;1735;p8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736" name="Google Shape;1736;p8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737" name="Google Shape;1737;p81"/>
          <p:cNvSpPr txBox="1">
            <a:spLocks noGrp="1"/>
          </p:cNvSpPr>
          <p:nvPr>
            <p:ph type="subTitle" idx="1"/>
          </p:nvPr>
        </p:nvSpPr>
        <p:spPr>
          <a:xfrm>
            <a:off x="963168" y="22250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8" name="Google Shape;1738;p81"/>
          <p:cNvSpPr txBox="1">
            <a:spLocks noGrp="1"/>
          </p:cNvSpPr>
          <p:nvPr>
            <p:ph type="subTitle" idx="2"/>
          </p:nvPr>
        </p:nvSpPr>
        <p:spPr>
          <a:xfrm>
            <a:off x="963168" y="22890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39" name="Google Shape;1739;p81"/>
          <p:cNvSpPr txBox="1">
            <a:spLocks noGrp="1"/>
          </p:cNvSpPr>
          <p:nvPr>
            <p:ph type="subTitle" idx="3"/>
          </p:nvPr>
        </p:nvSpPr>
        <p:spPr>
          <a:xfrm>
            <a:off x="4280036" y="57678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0" name="Google Shape;1740;p81"/>
          <p:cNvSpPr txBox="1">
            <a:spLocks noGrp="1"/>
          </p:cNvSpPr>
          <p:nvPr>
            <p:ph type="subTitle" idx="4"/>
          </p:nvPr>
        </p:nvSpPr>
        <p:spPr>
          <a:xfrm>
            <a:off x="4282436" y="64078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41" name="Google Shape;1741;p81"/>
          <p:cNvSpPr txBox="1">
            <a:spLocks noGrp="1"/>
          </p:cNvSpPr>
          <p:nvPr>
            <p:ph type="subTitle" idx="5"/>
          </p:nvPr>
        </p:nvSpPr>
        <p:spPr>
          <a:xfrm>
            <a:off x="5583936" y="35258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2" name="Google Shape;1742;p81"/>
          <p:cNvSpPr txBox="1">
            <a:spLocks noGrp="1"/>
          </p:cNvSpPr>
          <p:nvPr>
            <p:ph type="subTitle" idx="6"/>
          </p:nvPr>
        </p:nvSpPr>
        <p:spPr>
          <a:xfrm>
            <a:off x="5583936" y="3584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43" name="Google Shape;1743;p81"/>
          <p:cNvSpPr txBox="1">
            <a:spLocks noGrp="1"/>
          </p:cNvSpPr>
          <p:nvPr>
            <p:ph type="subTitle" idx="7"/>
          </p:nvPr>
        </p:nvSpPr>
        <p:spPr>
          <a:xfrm>
            <a:off x="6035494" y="2259872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4" name="Google Shape;1744;p81"/>
          <p:cNvSpPr txBox="1">
            <a:spLocks noGrp="1"/>
          </p:cNvSpPr>
          <p:nvPr>
            <p:ph type="subTitle" idx="8"/>
          </p:nvPr>
        </p:nvSpPr>
        <p:spPr>
          <a:xfrm>
            <a:off x="6035494" y="2323880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45" name="Google Shape;1745;p81"/>
          <p:cNvSpPr txBox="1">
            <a:spLocks noGrp="1"/>
          </p:cNvSpPr>
          <p:nvPr>
            <p:ph type="subTitle" idx="9"/>
          </p:nvPr>
        </p:nvSpPr>
        <p:spPr>
          <a:xfrm>
            <a:off x="1280436" y="35258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6" name="Google Shape;1746;p81"/>
          <p:cNvSpPr txBox="1">
            <a:spLocks noGrp="1"/>
          </p:cNvSpPr>
          <p:nvPr>
            <p:ph type="subTitle" idx="13"/>
          </p:nvPr>
        </p:nvSpPr>
        <p:spPr>
          <a:xfrm>
            <a:off x="1280436" y="35844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Presentation title_2">
  <p:cSld name="Presentation title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87136" y="1700213"/>
            <a:ext cx="68580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371F7"/>
              </a:buClr>
              <a:buSzPts val="4400"/>
              <a:buNone/>
              <a:defRPr sz="4400" b="1" i="0" u="none" strike="noStrike" cap="none">
                <a:solidFill>
                  <a:srgbClr val="A371F7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84" name="Google Shape;84;p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85" name="Google Shape;85;p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86" name="Google Shape;86;p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87" name="Google Shape;87;p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88" name="Google Shape;88;p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89" name="Google Shape;89;p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90" name="Google Shape;90;p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91" name="Google Shape;91;p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92" name="Google Shape;92;p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94" name="Google Shape;94;p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95" name="Google Shape;95;p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96" name="Google Shape;96;p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97" name="Google Shape;97;p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. Six part cycle">
  <p:cSld name="Six part cycle"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82"/>
          <p:cNvSpPr/>
          <p:nvPr/>
        </p:nvSpPr>
        <p:spPr>
          <a:xfrm>
            <a:off x="3407568" y="1283493"/>
            <a:ext cx="2328900" cy="2328900"/>
          </a:xfrm>
          <a:prstGeom prst="arc">
            <a:avLst>
              <a:gd name="adj1" fmla="val 16200000"/>
              <a:gd name="adj2" fmla="val 14515036"/>
            </a:avLst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82"/>
          <p:cNvSpPr/>
          <p:nvPr/>
        </p:nvSpPr>
        <p:spPr>
          <a:xfrm>
            <a:off x="5277586" y="154537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82"/>
          <p:cNvSpPr/>
          <p:nvPr/>
        </p:nvSpPr>
        <p:spPr>
          <a:xfrm>
            <a:off x="3349950" y="1547841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82"/>
          <p:cNvSpPr/>
          <p:nvPr/>
        </p:nvSpPr>
        <p:spPr>
          <a:xfrm>
            <a:off x="5353786" y="261881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82"/>
          <p:cNvSpPr/>
          <p:nvPr/>
        </p:nvSpPr>
        <p:spPr>
          <a:xfrm>
            <a:off x="3273750" y="2702410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82"/>
          <p:cNvSpPr/>
          <p:nvPr/>
        </p:nvSpPr>
        <p:spPr>
          <a:xfrm>
            <a:off x="4270238" y="987681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82"/>
          <p:cNvSpPr/>
          <p:nvPr/>
        </p:nvSpPr>
        <p:spPr>
          <a:xfrm>
            <a:off x="4297638" y="3301869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5" name="Google Shape;1755;p8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756" name="Google Shape;1756;p8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757" name="Google Shape;1757;p8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758" name="Google Shape;1758;p8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759" name="Google Shape;1759;p8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760" name="Google Shape;1760;p8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761" name="Google Shape;1761;p8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762" name="Google Shape;1762;p8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763" name="Google Shape;1763;p8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764" name="Google Shape;1764;p8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765" name="Google Shape;1765;p8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766" name="Google Shape;1766;p8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767" name="Google Shape;1767;p8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768" name="Google Shape;1768;p8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769" name="Google Shape;1769;p8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770" name="Google Shape;1770;p8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771" name="Google Shape;1771;p82"/>
          <p:cNvSpPr txBox="1">
            <a:spLocks noGrp="1"/>
          </p:cNvSpPr>
          <p:nvPr>
            <p:ph type="subTitle" idx="1"/>
          </p:nvPr>
        </p:nvSpPr>
        <p:spPr>
          <a:xfrm>
            <a:off x="963168" y="1767840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2" name="Google Shape;1772;p82"/>
          <p:cNvSpPr txBox="1">
            <a:spLocks noGrp="1"/>
          </p:cNvSpPr>
          <p:nvPr>
            <p:ph type="subTitle" idx="2"/>
          </p:nvPr>
        </p:nvSpPr>
        <p:spPr>
          <a:xfrm>
            <a:off x="963168" y="18318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3" name="Google Shape;1773;p82"/>
          <p:cNvSpPr txBox="1">
            <a:spLocks noGrp="1"/>
          </p:cNvSpPr>
          <p:nvPr>
            <p:ph type="subTitle" idx="3"/>
          </p:nvPr>
        </p:nvSpPr>
        <p:spPr>
          <a:xfrm>
            <a:off x="4203826" y="424375"/>
            <a:ext cx="30906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4" name="Google Shape;1774;p82"/>
          <p:cNvSpPr txBox="1">
            <a:spLocks noGrp="1"/>
          </p:cNvSpPr>
          <p:nvPr>
            <p:ph type="subTitle" idx="4"/>
          </p:nvPr>
        </p:nvSpPr>
        <p:spPr>
          <a:xfrm>
            <a:off x="4206220" y="488400"/>
            <a:ext cx="309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5" name="Google Shape;1775;p82"/>
          <p:cNvSpPr txBox="1">
            <a:spLocks noGrp="1"/>
          </p:cNvSpPr>
          <p:nvPr>
            <p:ph type="subTitle" idx="5"/>
          </p:nvPr>
        </p:nvSpPr>
        <p:spPr>
          <a:xfrm>
            <a:off x="5971036" y="2868328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6" name="Google Shape;1776;p82"/>
          <p:cNvSpPr txBox="1">
            <a:spLocks noGrp="1"/>
          </p:cNvSpPr>
          <p:nvPr>
            <p:ph type="subTitle" idx="6"/>
          </p:nvPr>
        </p:nvSpPr>
        <p:spPr>
          <a:xfrm>
            <a:off x="5971036" y="2926961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7" name="Google Shape;1777;p82"/>
          <p:cNvSpPr txBox="1">
            <a:spLocks noGrp="1"/>
          </p:cNvSpPr>
          <p:nvPr>
            <p:ph type="subTitle" idx="7"/>
          </p:nvPr>
        </p:nvSpPr>
        <p:spPr>
          <a:xfrm>
            <a:off x="5972794" y="1718497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8" name="Google Shape;1778;p82"/>
          <p:cNvSpPr txBox="1">
            <a:spLocks noGrp="1"/>
          </p:cNvSpPr>
          <p:nvPr>
            <p:ph type="subTitle" idx="8"/>
          </p:nvPr>
        </p:nvSpPr>
        <p:spPr>
          <a:xfrm>
            <a:off x="5972794" y="1782504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9" name="Google Shape;1779;p82"/>
          <p:cNvSpPr txBox="1">
            <a:spLocks noGrp="1"/>
          </p:cNvSpPr>
          <p:nvPr>
            <p:ph type="subTitle" idx="9"/>
          </p:nvPr>
        </p:nvSpPr>
        <p:spPr>
          <a:xfrm>
            <a:off x="975636" y="2916215"/>
            <a:ext cx="2057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0" name="Google Shape;1780;p82"/>
          <p:cNvSpPr txBox="1">
            <a:spLocks noGrp="1"/>
          </p:cNvSpPr>
          <p:nvPr>
            <p:ph type="subTitle" idx="13"/>
          </p:nvPr>
        </p:nvSpPr>
        <p:spPr>
          <a:xfrm>
            <a:off x="975636" y="2974848"/>
            <a:ext cx="205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81" name="Google Shape;1781;p82"/>
          <p:cNvSpPr txBox="1">
            <a:spLocks noGrp="1"/>
          </p:cNvSpPr>
          <p:nvPr>
            <p:ph type="subTitle" idx="14"/>
          </p:nvPr>
        </p:nvSpPr>
        <p:spPr>
          <a:xfrm>
            <a:off x="4202619" y="4094350"/>
            <a:ext cx="3087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2" name="Google Shape;1782;p82"/>
          <p:cNvSpPr txBox="1">
            <a:spLocks noGrp="1"/>
          </p:cNvSpPr>
          <p:nvPr>
            <p:ph type="subTitle" idx="15"/>
          </p:nvPr>
        </p:nvSpPr>
        <p:spPr>
          <a:xfrm>
            <a:off x="4206220" y="4158360"/>
            <a:ext cx="3087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. Four dates horizontal timeline">
  <p:cSld name="Four dates horizontal timeline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83"/>
          <p:cNvGrpSpPr/>
          <p:nvPr/>
        </p:nvGrpSpPr>
        <p:grpSpPr>
          <a:xfrm>
            <a:off x="3221027" y="2557926"/>
            <a:ext cx="120037" cy="1042515"/>
            <a:chOff x="8582641" y="8238480"/>
            <a:chExt cx="320100" cy="2780040"/>
          </a:xfrm>
        </p:grpSpPr>
        <p:cxnSp>
          <p:nvCxnSpPr>
            <p:cNvPr id="1785" name="Google Shape;1785;p83"/>
            <p:cNvCxnSpPr/>
            <p:nvPr/>
          </p:nvCxnSpPr>
          <p:spPr>
            <a:xfrm rot="10800000">
              <a:off x="8742721" y="8238480"/>
              <a:ext cx="0" cy="24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786" name="Google Shape;1786;p83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7" name="Google Shape;1787;p83"/>
          <p:cNvGrpSpPr/>
          <p:nvPr/>
        </p:nvGrpSpPr>
        <p:grpSpPr>
          <a:xfrm>
            <a:off x="714398" y="643304"/>
            <a:ext cx="257175" cy="1431608"/>
            <a:chOff x="1880997" y="2193885"/>
            <a:chExt cx="685800" cy="3817620"/>
          </a:xfrm>
        </p:grpSpPr>
        <p:cxnSp>
          <p:nvCxnSpPr>
            <p:cNvPr id="1788" name="Google Shape;1788;p83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789" name="Google Shape;1789;p83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90" name="Google Shape;1790;p83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cxnSp>
        <p:nvCxnSpPr>
          <p:cNvPr id="1791" name="Google Shape;1791;p83"/>
          <p:cNvCxnSpPr/>
          <p:nvPr/>
        </p:nvCxnSpPr>
        <p:spPr>
          <a:xfrm>
            <a:off x="714375" y="2379232"/>
            <a:ext cx="771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792" name="Google Shape;1792;p83"/>
          <p:cNvSpPr/>
          <p:nvPr/>
        </p:nvSpPr>
        <p:spPr>
          <a:xfrm>
            <a:off x="427171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83"/>
          <p:cNvSpPr/>
          <p:nvPr/>
        </p:nvSpPr>
        <p:spPr>
          <a:xfrm>
            <a:off x="3008505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4" name="Google Shape;1794;p83"/>
          <p:cNvGrpSpPr/>
          <p:nvPr/>
        </p:nvGrpSpPr>
        <p:grpSpPr>
          <a:xfrm rot="10800000">
            <a:off x="8190475" y="2478897"/>
            <a:ext cx="257175" cy="1508220"/>
            <a:chOff x="1880997" y="2193885"/>
            <a:chExt cx="685800" cy="4021920"/>
          </a:xfrm>
        </p:grpSpPr>
        <p:cxnSp>
          <p:nvCxnSpPr>
            <p:cNvPr id="1795" name="Google Shape;1795;p83"/>
            <p:cNvCxnSpPr/>
            <p:nvPr/>
          </p:nvCxnSpPr>
          <p:spPr>
            <a:xfrm>
              <a:off x="1905000" y="2353905"/>
              <a:ext cx="0" cy="3861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796" name="Google Shape;1796;p83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97" name="Google Shape;1797;p83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grpSp>
        <p:nvGrpSpPr>
          <p:cNvPr id="1798" name="Google Shape;1798;p83"/>
          <p:cNvGrpSpPr/>
          <p:nvPr/>
        </p:nvGrpSpPr>
        <p:grpSpPr>
          <a:xfrm rot="10800000" flipH="1">
            <a:off x="5797845" y="1190994"/>
            <a:ext cx="120037" cy="902002"/>
            <a:chOff x="8582641" y="8613180"/>
            <a:chExt cx="320100" cy="2405340"/>
          </a:xfrm>
        </p:grpSpPr>
        <p:cxnSp>
          <p:nvCxnSpPr>
            <p:cNvPr id="1799" name="Google Shape;1799;p83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00" name="Google Shape;1800;p83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1" name="Google Shape;1801;p83"/>
          <p:cNvSpPr/>
          <p:nvPr/>
        </p:nvSpPr>
        <p:spPr>
          <a:xfrm>
            <a:off x="5589834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83"/>
          <p:cNvSpPr/>
          <p:nvPr/>
        </p:nvSpPr>
        <p:spPr>
          <a:xfrm>
            <a:off x="8190506" y="2067563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3" name="Google Shape;1803;p8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804" name="Google Shape;1804;p8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805" name="Google Shape;1805;p8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806" name="Google Shape;1806;p8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807" name="Google Shape;1807;p8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808" name="Google Shape;1808;p8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809" name="Google Shape;1809;p8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810" name="Google Shape;1810;p8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811" name="Google Shape;1811;p8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812" name="Google Shape;1812;p8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813" name="Google Shape;1813;p8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814" name="Google Shape;1814;p8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815" name="Google Shape;1815;p8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816" name="Google Shape;1816;p8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817" name="Google Shape;1817;p8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818" name="Google Shape;1818;p8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819" name="Google Shape;1819;p83"/>
          <p:cNvSpPr txBox="1">
            <a:spLocks noGrp="1"/>
          </p:cNvSpPr>
          <p:nvPr>
            <p:ph type="subTitle" idx="1"/>
          </p:nvPr>
        </p:nvSpPr>
        <p:spPr>
          <a:xfrm>
            <a:off x="1036750" y="660450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0" name="Google Shape;1820;p83"/>
          <p:cNvSpPr txBox="1">
            <a:spLocks noGrp="1"/>
          </p:cNvSpPr>
          <p:nvPr>
            <p:ph type="subTitle" idx="2"/>
          </p:nvPr>
        </p:nvSpPr>
        <p:spPr>
          <a:xfrm>
            <a:off x="1036754" y="312275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21" name="Google Shape;1821;p83"/>
          <p:cNvSpPr txBox="1">
            <a:spLocks noGrp="1"/>
          </p:cNvSpPr>
          <p:nvPr>
            <p:ph type="subTitle" idx="3"/>
          </p:nvPr>
        </p:nvSpPr>
        <p:spPr>
          <a:xfrm>
            <a:off x="4479525" y="660450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2" name="Google Shape;1822;p83"/>
          <p:cNvSpPr txBox="1">
            <a:spLocks noGrp="1"/>
          </p:cNvSpPr>
          <p:nvPr>
            <p:ph type="subTitle" idx="4"/>
          </p:nvPr>
        </p:nvSpPr>
        <p:spPr>
          <a:xfrm>
            <a:off x="4479529" y="312275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23" name="Google Shape;1823;p83"/>
          <p:cNvSpPr txBox="1">
            <a:spLocks noGrp="1"/>
          </p:cNvSpPr>
          <p:nvPr>
            <p:ph type="subTitle" idx="5"/>
          </p:nvPr>
        </p:nvSpPr>
        <p:spPr>
          <a:xfrm>
            <a:off x="1902700" y="3819875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4" name="Google Shape;1824;p83"/>
          <p:cNvSpPr txBox="1">
            <a:spLocks noGrp="1"/>
          </p:cNvSpPr>
          <p:nvPr>
            <p:ph type="subTitle" idx="6"/>
          </p:nvPr>
        </p:nvSpPr>
        <p:spPr>
          <a:xfrm>
            <a:off x="1902704" y="3471700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25" name="Google Shape;1825;p83"/>
          <p:cNvSpPr txBox="1">
            <a:spLocks noGrp="1"/>
          </p:cNvSpPr>
          <p:nvPr>
            <p:ph type="subTitle" idx="7"/>
          </p:nvPr>
        </p:nvSpPr>
        <p:spPr>
          <a:xfrm>
            <a:off x="5306575" y="3819875"/>
            <a:ext cx="275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6" name="Google Shape;1826;p83"/>
          <p:cNvSpPr txBox="1">
            <a:spLocks noGrp="1"/>
          </p:cNvSpPr>
          <p:nvPr>
            <p:ph type="subTitle" idx="8"/>
          </p:nvPr>
        </p:nvSpPr>
        <p:spPr>
          <a:xfrm>
            <a:off x="5306579" y="3471700"/>
            <a:ext cx="275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. Five dates horizontal timeline">
  <p:cSld name="Five dates horizontal timeline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1828;p84"/>
          <p:cNvGrpSpPr/>
          <p:nvPr/>
        </p:nvGrpSpPr>
        <p:grpSpPr>
          <a:xfrm rot="10800000" flipH="1">
            <a:off x="4521495" y="1515434"/>
            <a:ext cx="120037" cy="902002"/>
            <a:chOff x="8582641" y="8613180"/>
            <a:chExt cx="320100" cy="2405340"/>
          </a:xfrm>
        </p:grpSpPr>
        <p:cxnSp>
          <p:nvCxnSpPr>
            <p:cNvPr id="1829" name="Google Shape;1829;p84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30" name="Google Shape;1830;p84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1" name="Google Shape;1831;p84"/>
          <p:cNvGrpSpPr/>
          <p:nvPr/>
        </p:nvGrpSpPr>
        <p:grpSpPr>
          <a:xfrm>
            <a:off x="2582852" y="2387216"/>
            <a:ext cx="120038" cy="1004265"/>
            <a:chOff x="8582641" y="8340480"/>
            <a:chExt cx="320100" cy="2678040"/>
          </a:xfrm>
        </p:grpSpPr>
        <p:cxnSp>
          <p:nvCxnSpPr>
            <p:cNvPr id="1832" name="Google Shape;1832;p84"/>
            <p:cNvCxnSpPr/>
            <p:nvPr/>
          </p:nvCxnSpPr>
          <p:spPr>
            <a:xfrm rot="10800000">
              <a:off x="8742721" y="8340480"/>
              <a:ext cx="0" cy="2358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33" name="Google Shape;1833;p84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4" name="Google Shape;1834;p84"/>
          <p:cNvGrpSpPr/>
          <p:nvPr/>
        </p:nvGrpSpPr>
        <p:grpSpPr>
          <a:xfrm>
            <a:off x="714398" y="662943"/>
            <a:ext cx="257175" cy="1431608"/>
            <a:chOff x="1880997" y="2193885"/>
            <a:chExt cx="685800" cy="3817620"/>
          </a:xfrm>
        </p:grpSpPr>
        <p:cxnSp>
          <p:nvCxnSpPr>
            <p:cNvPr id="1835" name="Google Shape;1835;p84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36" name="Google Shape;1836;p84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37" name="Google Shape;1837;p84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cxnSp>
        <p:nvCxnSpPr>
          <p:cNvPr id="1838" name="Google Shape;1838;p84"/>
          <p:cNvCxnSpPr/>
          <p:nvPr/>
        </p:nvCxnSpPr>
        <p:spPr>
          <a:xfrm>
            <a:off x="714375" y="2402846"/>
            <a:ext cx="771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839" name="Google Shape;1839;p84"/>
          <p:cNvSpPr/>
          <p:nvPr/>
        </p:nvSpPr>
        <p:spPr>
          <a:xfrm>
            <a:off x="2370332" y="2102809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84"/>
          <p:cNvSpPr/>
          <p:nvPr/>
        </p:nvSpPr>
        <p:spPr>
          <a:xfrm>
            <a:off x="4298828" y="2102809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1" name="Google Shape;1841;p84"/>
          <p:cNvGrpSpPr/>
          <p:nvPr/>
        </p:nvGrpSpPr>
        <p:grpSpPr>
          <a:xfrm>
            <a:off x="6439830" y="2387162"/>
            <a:ext cx="120038" cy="1021590"/>
            <a:chOff x="8582641" y="8294280"/>
            <a:chExt cx="320100" cy="2724240"/>
          </a:xfrm>
        </p:grpSpPr>
        <p:cxnSp>
          <p:nvCxnSpPr>
            <p:cNvPr id="1842" name="Google Shape;1842;p84"/>
            <p:cNvCxnSpPr/>
            <p:nvPr/>
          </p:nvCxnSpPr>
          <p:spPr>
            <a:xfrm rot="10800000">
              <a:off x="8742721" y="8294280"/>
              <a:ext cx="0" cy="2404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43" name="Google Shape;1843;p84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4" name="Google Shape;1844;p84"/>
          <p:cNvSpPr/>
          <p:nvPr/>
        </p:nvSpPr>
        <p:spPr>
          <a:xfrm>
            <a:off x="6227322" y="2102809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5" name="Google Shape;1845;p84"/>
          <p:cNvGrpSpPr/>
          <p:nvPr/>
        </p:nvGrpSpPr>
        <p:grpSpPr>
          <a:xfrm flipH="1">
            <a:off x="8180999" y="662943"/>
            <a:ext cx="257175" cy="1431608"/>
            <a:chOff x="1880997" y="2193885"/>
            <a:chExt cx="685800" cy="3817620"/>
          </a:xfrm>
        </p:grpSpPr>
        <p:cxnSp>
          <p:nvCxnSpPr>
            <p:cNvPr id="1846" name="Google Shape;1846;p84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47" name="Google Shape;1847;p84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8" name="Google Shape;1848;p84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849" name="Google Shape;1849;p84"/>
          <p:cNvSpPr/>
          <p:nvPr/>
        </p:nvSpPr>
        <p:spPr>
          <a:xfrm>
            <a:off x="427196" y="2102809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84"/>
          <p:cNvSpPr/>
          <p:nvPr/>
        </p:nvSpPr>
        <p:spPr>
          <a:xfrm>
            <a:off x="8155831" y="2102809"/>
            <a:ext cx="5451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1" name="Google Shape;1851;p8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852" name="Google Shape;1852;p8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853" name="Google Shape;1853;p8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854" name="Google Shape;1854;p8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855" name="Google Shape;1855;p8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856" name="Google Shape;1856;p8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857" name="Google Shape;1857;p8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858" name="Google Shape;1858;p8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859" name="Google Shape;1859;p8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860" name="Google Shape;1860;p8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861" name="Google Shape;1861;p8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862" name="Google Shape;1862;p8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863" name="Google Shape;1863;p8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864" name="Google Shape;1864;p8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865" name="Google Shape;1865;p8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866" name="Google Shape;1866;p8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867" name="Google Shape;1867;p84"/>
          <p:cNvSpPr txBox="1">
            <a:spLocks noGrp="1"/>
          </p:cNvSpPr>
          <p:nvPr>
            <p:ph type="subTitle" idx="1"/>
          </p:nvPr>
        </p:nvSpPr>
        <p:spPr>
          <a:xfrm>
            <a:off x="1036750" y="660450"/>
            <a:ext cx="2150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8" name="Google Shape;1868;p84"/>
          <p:cNvSpPr txBox="1">
            <a:spLocks noGrp="1"/>
          </p:cNvSpPr>
          <p:nvPr>
            <p:ph type="subTitle" idx="2"/>
          </p:nvPr>
        </p:nvSpPr>
        <p:spPr>
          <a:xfrm>
            <a:off x="1036753" y="361219"/>
            <a:ext cx="2150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69" name="Google Shape;1869;p84"/>
          <p:cNvSpPr txBox="1">
            <a:spLocks noGrp="1"/>
          </p:cNvSpPr>
          <p:nvPr>
            <p:ph type="subTitle" idx="3"/>
          </p:nvPr>
        </p:nvSpPr>
        <p:spPr>
          <a:xfrm>
            <a:off x="3496025" y="660450"/>
            <a:ext cx="2150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0" name="Google Shape;1870;p84"/>
          <p:cNvSpPr txBox="1">
            <a:spLocks noGrp="1"/>
          </p:cNvSpPr>
          <p:nvPr>
            <p:ph type="subTitle" idx="4"/>
          </p:nvPr>
        </p:nvSpPr>
        <p:spPr>
          <a:xfrm>
            <a:off x="3496028" y="361219"/>
            <a:ext cx="2150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71" name="Google Shape;1871;p84"/>
          <p:cNvSpPr txBox="1">
            <a:spLocks noGrp="1"/>
          </p:cNvSpPr>
          <p:nvPr>
            <p:ph type="subTitle" idx="5"/>
          </p:nvPr>
        </p:nvSpPr>
        <p:spPr>
          <a:xfrm>
            <a:off x="5955300" y="660450"/>
            <a:ext cx="2150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2" name="Google Shape;1872;p84"/>
          <p:cNvSpPr txBox="1">
            <a:spLocks noGrp="1"/>
          </p:cNvSpPr>
          <p:nvPr>
            <p:ph type="subTitle" idx="6"/>
          </p:nvPr>
        </p:nvSpPr>
        <p:spPr>
          <a:xfrm>
            <a:off x="5955303" y="361219"/>
            <a:ext cx="2150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73" name="Google Shape;1873;p84"/>
          <p:cNvSpPr txBox="1">
            <a:spLocks noGrp="1"/>
          </p:cNvSpPr>
          <p:nvPr>
            <p:ph type="subTitle" idx="7"/>
          </p:nvPr>
        </p:nvSpPr>
        <p:spPr>
          <a:xfrm>
            <a:off x="1567538" y="3735875"/>
            <a:ext cx="2150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4" name="Google Shape;1874;p84"/>
          <p:cNvSpPr txBox="1">
            <a:spLocks noGrp="1"/>
          </p:cNvSpPr>
          <p:nvPr>
            <p:ph type="subTitle" idx="8"/>
          </p:nvPr>
        </p:nvSpPr>
        <p:spPr>
          <a:xfrm>
            <a:off x="1567540" y="3436644"/>
            <a:ext cx="2150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75" name="Google Shape;1875;p84"/>
          <p:cNvSpPr txBox="1">
            <a:spLocks noGrp="1"/>
          </p:cNvSpPr>
          <p:nvPr>
            <p:ph type="subTitle" idx="9"/>
          </p:nvPr>
        </p:nvSpPr>
        <p:spPr>
          <a:xfrm>
            <a:off x="5424500" y="3735875"/>
            <a:ext cx="2150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6" name="Google Shape;1876;p84"/>
          <p:cNvSpPr txBox="1">
            <a:spLocks noGrp="1"/>
          </p:cNvSpPr>
          <p:nvPr>
            <p:ph type="subTitle" idx="13"/>
          </p:nvPr>
        </p:nvSpPr>
        <p:spPr>
          <a:xfrm>
            <a:off x="5424503" y="3436644"/>
            <a:ext cx="2150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. Six dates horizontal timeline">
  <p:cSld name="Six dates horizontal timeline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8" name="Google Shape;1878;p85"/>
          <p:cNvGrpSpPr/>
          <p:nvPr/>
        </p:nvGrpSpPr>
        <p:grpSpPr>
          <a:xfrm>
            <a:off x="2192327" y="2584728"/>
            <a:ext cx="120038" cy="902002"/>
            <a:chOff x="8582641" y="8613180"/>
            <a:chExt cx="320100" cy="2405340"/>
          </a:xfrm>
        </p:grpSpPr>
        <p:cxnSp>
          <p:nvCxnSpPr>
            <p:cNvPr id="1879" name="Google Shape;1879;p85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80" name="Google Shape;1880;p8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81" name="Google Shape;1881;p85"/>
          <p:cNvCxnSpPr/>
          <p:nvPr/>
        </p:nvCxnSpPr>
        <p:spPr>
          <a:xfrm>
            <a:off x="714375" y="2571890"/>
            <a:ext cx="771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882" name="Google Shape;1882;p85"/>
          <p:cNvSpPr/>
          <p:nvPr/>
        </p:nvSpPr>
        <p:spPr>
          <a:xfrm>
            <a:off x="195738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3" name="Google Shape;1883;p85"/>
          <p:cNvGrpSpPr/>
          <p:nvPr/>
        </p:nvGrpSpPr>
        <p:grpSpPr>
          <a:xfrm rot="10800000" flipH="1">
            <a:off x="6826545" y="1686884"/>
            <a:ext cx="120038" cy="902002"/>
            <a:chOff x="8582641" y="8613180"/>
            <a:chExt cx="320100" cy="2405340"/>
          </a:xfrm>
        </p:grpSpPr>
        <p:cxnSp>
          <p:nvCxnSpPr>
            <p:cNvPr id="1884" name="Google Shape;1884;p85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85" name="Google Shape;1885;p8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6" name="Google Shape;1886;p85"/>
          <p:cNvSpPr/>
          <p:nvPr/>
        </p:nvSpPr>
        <p:spPr>
          <a:xfrm>
            <a:off x="658653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1158C7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7" name="Google Shape;1887;p85"/>
          <p:cNvGrpSpPr/>
          <p:nvPr/>
        </p:nvGrpSpPr>
        <p:grpSpPr>
          <a:xfrm>
            <a:off x="5284939" y="2565068"/>
            <a:ext cx="120038" cy="902002"/>
            <a:chOff x="8582641" y="8613180"/>
            <a:chExt cx="320100" cy="2405340"/>
          </a:xfrm>
        </p:grpSpPr>
        <p:cxnSp>
          <p:nvCxnSpPr>
            <p:cNvPr id="1888" name="Google Shape;1888;p85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89" name="Google Shape;1889;p8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0" name="Google Shape;1890;p85"/>
          <p:cNvSpPr/>
          <p:nvPr/>
        </p:nvSpPr>
        <p:spPr>
          <a:xfrm>
            <a:off x="504348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EA04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1" name="Google Shape;1891;p85"/>
          <p:cNvGrpSpPr/>
          <p:nvPr/>
        </p:nvGrpSpPr>
        <p:grpSpPr>
          <a:xfrm rot="10800000" flipH="1">
            <a:off x="3737126" y="1667223"/>
            <a:ext cx="120037" cy="902002"/>
            <a:chOff x="8582641" y="8613180"/>
            <a:chExt cx="320100" cy="2405340"/>
          </a:xfrm>
        </p:grpSpPr>
        <p:cxnSp>
          <p:nvCxnSpPr>
            <p:cNvPr id="1892" name="Google Shape;1892;p85"/>
            <p:cNvCxnSpPr/>
            <p:nvPr/>
          </p:nvCxnSpPr>
          <p:spPr>
            <a:xfrm rot="10800000">
              <a:off x="8742721" y="8613180"/>
              <a:ext cx="0" cy="208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93" name="Google Shape;1893;p8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4" name="Google Shape;1894;p85"/>
          <p:cNvSpPr/>
          <p:nvPr/>
        </p:nvSpPr>
        <p:spPr>
          <a:xfrm>
            <a:off x="3500437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5" name="Google Shape;1895;p85"/>
          <p:cNvGrpSpPr/>
          <p:nvPr/>
        </p:nvGrpSpPr>
        <p:grpSpPr>
          <a:xfrm>
            <a:off x="714398" y="834393"/>
            <a:ext cx="257175" cy="1431608"/>
            <a:chOff x="1880997" y="2193885"/>
            <a:chExt cx="685800" cy="3817620"/>
          </a:xfrm>
        </p:grpSpPr>
        <p:cxnSp>
          <p:nvCxnSpPr>
            <p:cNvPr id="1896" name="Google Shape;1896;p85"/>
            <p:cNvCxnSpPr/>
            <p:nvPr/>
          </p:nvCxnSpPr>
          <p:spPr>
            <a:xfrm rot="5400000">
              <a:off x="76200" y="4182705"/>
              <a:ext cx="3657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897" name="Google Shape;1897;p85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8" name="Google Shape;1898;p85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899" name="Google Shape;1899;p85"/>
          <p:cNvSpPr/>
          <p:nvPr/>
        </p:nvSpPr>
        <p:spPr>
          <a:xfrm>
            <a:off x="427196" y="2271853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0" name="Google Shape;1900;p85"/>
          <p:cNvGrpSpPr/>
          <p:nvPr/>
        </p:nvGrpSpPr>
        <p:grpSpPr>
          <a:xfrm rot="10800000">
            <a:off x="8190475" y="2812861"/>
            <a:ext cx="257175" cy="1508220"/>
            <a:chOff x="1880997" y="2193885"/>
            <a:chExt cx="685800" cy="4021920"/>
          </a:xfrm>
        </p:grpSpPr>
        <p:cxnSp>
          <p:nvCxnSpPr>
            <p:cNvPr id="1901" name="Google Shape;1901;p85"/>
            <p:cNvCxnSpPr/>
            <p:nvPr/>
          </p:nvCxnSpPr>
          <p:spPr>
            <a:xfrm>
              <a:off x="1905000" y="2353905"/>
              <a:ext cx="0" cy="3861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02" name="Google Shape;1902;p85"/>
            <p:cNvSpPr/>
            <p:nvPr/>
          </p:nvSpPr>
          <p:spPr>
            <a:xfrm>
              <a:off x="2246697" y="2193885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3" name="Google Shape;1903;p85"/>
            <p:cNvCxnSpPr/>
            <p:nvPr/>
          </p:nvCxnSpPr>
          <p:spPr>
            <a:xfrm rot="10800000">
              <a:off x="1880997" y="2355483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904" name="Google Shape;1904;p85"/>
          <p:cNvSpPr/>
          <p:nvPr/>
        </p:nvSpPr>
        <p:spPr>
          <a:xfrm>
            <a:off x="8142446" y="2271853"/>
            <a:ext cx="600000" cy="600000"/>
          </a:xfrm>
          <a:prstGeom prst="ellipse">
            <a:avLst/>
          </a:prstGeom>
          <a:solidFill>
            <a:srgbClr val="090C0F"/>
          </a:solidFill>
          <a:ln w="50800" cap="flat" cmpd="sng">
            <a:solidFill>
              <a:srgbClr val="6E40C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5" name="Google Shape;1905;p8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906" name="Google Shape;1906;p8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907" name="Google Shape;1907;p8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908" name="Google Shape;1908;p8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909" name="Google Shape;1909;p8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910" name="Google Shape;1910;p8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911" name="Google Shape;1911;p8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912" name="Google Shape;1912;p8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913" name="Google Shape;1913;p8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914" name="Google Shape;1914;p8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915" name="Google Shape;1915;p8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916" name="Google Shape;1916;p8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917" name="Google Shape;1917;p8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918" name="Google Shape;1918;p8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919" name="Google Shape;1919;p8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920" name="Google Shape;1920;p8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921" name="Google Shape;1921;p85"/>
          <p:cNvSpPr txBox="1">
            <a:spLocks noGrp="1"/>
          </p:cNvSpPr>
          <p:nvPr>
            <p:ph type="subTitle" idx="1"/>
          </p:nvPr>
        </p:nvSpPr>
        <p:spPr>
          <a:xfrm>
            <a:off x="1036750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2" name="Google Shape;1922;p85"/>
          <p:cNvSpPr txBox="1">
            <a:spLocks noGrp="1"/>
          </p:cNvSpPr>
          <p:nvPr>
            <p:ph type="subTitle" idx="2"/>
          </p:nvPr>
        </p:nvSpPr>
        <p:spPr>
          <a:xfrm>
            <a:off x="1036753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23" name="Google Shape;1923;p85"/>
          <p:cNvSpPr txBox="1">
            <a:spLocks noGrp="1"/>
          </p:cNvSpPr>
          <p:nvPr>
            <p:ph type="subTitle" idx="3"/>
          </p:nvPr>
        </p:nvSpPr>
        <p:spPr>
          <a:xfrm>
            <a:off x="2883813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4" name="Google Shape;1924;p85"/>
          <p:cNvSpPr txBox="1">
            <a:spLocks noGrp="1"/>
          </p:cNvSpPr>
          <p:nvPr>
            <p:ph type="subTitle" idx="4"/>
          </p:nvPr>
        </p:nvSpPr>
        <p:spPr>
          <a:xfrm>
            <a:off x="2883815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25" name="Google Shape;1925;p85"/>
          <p:cNvSpPr txBox="1">
            <a:spLocks noGrp="1"/>
          </p:cNvSpPr>
          <p:nvPr>
            <p:ph type="subTitle" idx="5"/>
          </p:nvPr>
        </p:nvSpPr>
        <p:spPr>
          <a:xfrm>
            <a:off x="5973163" y="6604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6" name="Google Shape;1926;p85"/>
          <p:cNvSpPr txBox="1">
            <a:spLocks noGrp="1"/>
          </p:cNvSpPr>
          <p:nvPr>
            <p:ph type="subTitle" idx="6"/>
          </p:nvPr>
        </p:nvSpPr>
        <p:spPr>
          <a:xfrm>
            <a:off x="5973165" y="3612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27" name="Google Shape;1927;p85"/>
          <p:cNvSpPr txBox="1">
            <a:spLocks noGrp="1"/>
          </p:cNvSpPr>
          <p:nvPr>
            <p:ph type="subTitle" idx="7"/>
          </p:nvPr>
        </p:nvSpPr>
        <p:spPr>
          <a:xfrm>
            <a:off x="1339125" y="3858226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8" name="Google Shape;1928;p85"/>
          <p:cNvSpPr txBox="1">
            <a:spLocks noGrp="1"/>
          </p:cNvSpPr>
          <p:nvPr>
            <p:ph type="subTitle" idx="8"/>
          </p:nvPr>
        </p:nvSpPr>
        <p:spPr>
          <a:xfrm>
            <a:off x="1339128" y="3559000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29" name="Google Shape;1929;p85"/>
          <p:cNvSpPr txBox="1">
            <a:spLocks noGrp="1"/>
          </p:cNvSpPr>
          <p:nvPr>
            <p:ph type="subTitle" idx="9"/>
          </p:nvPr>
        </p:nvSpPr>
        <p:spPr>
          <a:xfrm>
            <a:off x="4428475" y="3858226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30" name="Google Shape;1930;p85"/>
          <p:cNvSpPr txBox="1">
            <a:spLocks noGrp="1"/>
          </p:cNvSpPr>
          <p:nvPr>
            <p:ph type="subTitle" idx="13"/>
          </p:nvPr>
        </p:nvSpPr>
        <p:spPr>
          <a:xfrm>
            <a:off x="4428478" y="3559000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31" name="Google Shape;1931;p85"/>
          <p:cNvSpPr txBox="1">
            <a:spLocks noGrp="1"/>
          </p:cNvSpPr>
          <p:nvPr>
            <p:ph type="subTitle" idx="14"/>
          </p:nvPr>
        </p:nvSpPr>
        <p:spPr>
          <a:xfrm>
            <a:off x="6309488" y="3862151"/>
            <a:ext cx="1826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32" name="Google Shape;1932;p85"/>
          <p:cNvSpPr txBox="1">
            <a:spLocks noGrp="1"/>
          </p:cNvSpPr>
          <p:nvPr>
            <p:ph type="subTitle" idx="15"/>
          </p:nvPr>
        </p:nvSpPr>
        <p:spPr>
          <a:xfrm>
            <a:off x="6309490" y="3562925"/>
            <a:ext cx="1826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1. Three dates vertical timeline">
  <p:cSld name="Three dates vertical timeline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4" name="Google Shape;1934;p86"/>
          <p:cNvGrpSpPr/>
          <p:nvPr/>
        </p:nvGrpSpPr>
        <p:grpSpPr>
          <a:xfrm rot="-5400000">
            <a:off x="5266033" y="2923661"/>
            <a:ext cx="120038" cy="1494877"/>
            <a:chOff x="8582641" y="7032180"/>
            <a:chExt cx="320100" cy="3986340"/>
          </a:xfrm>
        </p:grpSpPr>
        <p:cxnSp>
          <p:nvCxnSpPr>
            <p:cNvPr id="1935" name="Google Shape;1935;p86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36" name="Google Shape;1936;p8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7" name="Google Shape;1937;p86"/>
          <p:cNvGrpSpPr/>
          <p:nvPr/>
        </p:nvGrpSpPr>
        <p:grpSpPr>
          <a:xfrm rot="5400000" flipH="1">
            <a:off x="3760787" y="1497616"/>
            <a:ext cx="120037" cy="1494877"/>
            <a:chOff x="8582641" y="7032180"/>
            <a:chExt cx="320100" cy="3986340"/>
          </a:xfrm>
        </p:grpSpPr>
        <p:cxnSp>
          <p:nvCxnSpPr>
            <p:cNvPr id="1938" name="Google Shape;1938;p86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39" name="Google Shape;1939;p8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40" name="Google Shape;1940;p86"/>
          <p:cNvCxnSpPr>
            <a:endCxn id="1941" idx="4"/>
          </p:cNvCxnSpPr>
          <p:nvPr/>
        </p:nvCxnSpPr>
        <p:spPr>
          <a:xfrm>
            <a:off x="4579156" y="22"/>
            <a:ext cx="0" cy="391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942" name="Google Shape;1942;p86"/>
          <p:cNvGrpSpPr/>
          <p:nvPr/>
        </p:nvGrpSpPr>
        <p:grpSpPr>
          <a:xfrm rot="-5400000">
            <a:off x="5263176" y="71366"/>
            <a:ext cx="120037" cy="1494877"/>
            <a:chOff x="8582641" y="7032180"/>
            <a:chExt cx="320100" cy="3986340"/>
          </a:xfrm>
        </p:grpSpPr>
        <p:cxnSp>
          <p:nvCxnSpPr>
            <p:cNvPr id="1943" name="Google Shape;1943;p86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44" name="Google Shape;1944;p8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5" name="Google Shape;1945;p86"/>
          <p:cNvSpPr/>
          <p:nvPr/>
        </p:nvSpPr>
        <p:spPr>
          <a:xfrm>
            <a:off x="4304806" y="1943577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86"/>
          <p:cNvSpPr/>
          <p:nvPr/>
        </p:nvSpPr>
        <p:spPr>
          <a:xfrm>
            <a:off x="4304806" y="3369622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86"/>
          <p:cNvSpPr/>
          <p:nvPr/>
        </p:nvSpPr>
        <p:spPr>
          <a:xfrm>
            <a:off x="4304806" y="517528"/>
            <a:ext cx="548700" cy="54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7" name="Google Shape;1947;p8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948" name="Google Shape;1948;p8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949" name="Google Shape;1949;p8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950" name="Google Shape;1950;p8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951" name="Google Shape;1951;p8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952" name="Google Shape;1952;p8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953" name="Google Shape;1953;p8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954" name="Google Shape;1954;p8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955" name="Google Shape;1955;p8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956" name="Google Shape;1956;p8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1957" name="Google Shape;1957;p8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1958" name="Google Shape;1958;p8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1959" name="Google Shape;1959;p8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1960" name="Google Shape;1960;p8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1961" name="Google Shape;1961;p8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1962" name="Google Shape;1962;p8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1963" name="Google Shape;1963;p86"/>
          <p:cNvSpPr txBox="1">
            <a:spLocks noGrp="1"/>
          </p:cNvSpPr>
          <p:nvPr>
            <p:ph type="subTitle" idx="1"/>
          </p:nvPr>
        </p:nvSpPr>
        <p:spPr>
          <a:xfrm>
            <a:off x="6139100" y="6148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4" name="Google Shape;1964;p86"/>
          <p:cNvSpPr txBox="1">
            <a:spLocks noGrp="1"/>
          </p:cNvSpPr>
          <p:nvPr>
            <p:ph type="subTitle" idx="2"/>
          </p:nvPr>
        </p:nvSpPr>
        <p:spPr>
          <a:xfrm>
            <a:off x="6139100" y="3156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65" name="Google Shape;1965;p86"/>
          <p:cNvSpPr txBox="1">
            <a:spLocks noGrp="1"/>
          </p:cNvSpPr>
          <p:nvPr>
            <p:ph type="subTitle" idx="3"/>
          </p:nvPr>
        </p:nvSpPr>
        <p:spPr>
          <a:xfrm>
            <a:off x="6139100" y="11628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66" name="Google Shape;1966;p86"/>
          <p:cNvSpPr txBox="1">
            <a:spLocks noGrp="1"/>
          </p:cNvSpPr>
          <p:nvPr>
            <p:ph type="subTitle" idx="4"/>
          </p:nvPr>
        </p:nvSpPr>
        <p:spPr>
          <a:xfrm>
            <a:off x="6139100" y="34735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7" name="Google Shape;1967;p86"/>
          <p:cNvSpPr txBox="1">
            <a:spLocks noGrp="1"/>
          </p:cNvSpPr>
          <p:nvPr>
            <p:ph type="subTitle" idx="5"/>
          </p:nvPr>
        </p:nvSpPr>
        <p:spPr>
          <a:xfrm>
            <a:off x="6139100" y="31743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68" name="Google Shape;1968;p86"/>
          <p:cNvSpPr txBox="1">
            <a:spLocks noGrp="1"/>
          </p:cNvSpPr>
          <p:nvPr>
            <p:ph type="subTitle" idx="6"/>
          </p:nvPr>
        </p:nvSpPr>
        <p:spPr>
          <a:xfrm>
            <a:off x="6139100" y="40215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69" name="Google Shape;1969;p86"/>
          <p:cNvSpPr txBox="1">
            <a:spLocks noGrp="1"/>
          </p:cNvSpPr>
          <p:nvPr>
            <p:ph type="subTitle" idx="7"/>
          </p:nvPr>
        </p:nvSpPr>
        <p:spPr>
          <a:xfrm>
            <a:off x="400575" y="19643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70" name="Google Shape;1970;p86"/>
          <p:cNvSpPr txBox="1">
            <a:spLocks noGrp="1"/>
          </p:cNvSpPr>
          <p:nvPr>
            <p:ph type="subTitle" idx="8"/>
          </p:nvPr>
        </p:nvSpPr>
        <p:spPr>
          <a:xfrm>
            <a:off x="400575" y="16651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71" name="Google Shape;1971;p86"/>
          <p:cNvSpPr txBox="1">
            <a:spLocks noGrp="1"/>
          </p:cNvSpPr>
          <p:nvPr>
            <p:ph type="subTitle" idx="9"/>
          </p:nvPr>
        </p:nvSpPr>
        <p:spPr>
          <a:xfrm>
            <a:off x="400575" y="25123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. Four dates vertical timeline">
  <p:cSld name="Four dates vertical timeline"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3" name="Google Shape;1973;p87"/>
          <p:cNvGrpSpPr/>
          <p:nvPr/>
        </p:nvGrpSpPr>
        <p:grpSpPr>
          <a:xfrm rot="5400000" flipH="1">
            <a:off x="3752595" y="3207883"/>
            <a:ext cx="120038" cy="1494877"/>
            <a:chOff x="8582641" y="7032180"/>
            <a:chExt cx="320100" cy="3986340"/>
          </a:xfrm>
        </p:grpSpPr>
        <p:cxnSp>
          <p:nvCxnSpPr>
            <p:cNvPr id="1974" name="Google Shape;1974;p87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75" name="Google Shape;1975;p8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6" name="Google Shape;1976;p87"/>
          <p:cNvGrpSpPr/>
          <p:nvPr/>
        </p:nvGrpSpPr>
        <p:grpSpPr>
          <a:xfrm rot="5400000" flipH="1">
            <a:off x="3760787" y="915487"/>
            <a:ext cx="120037" cy="1494877"/>
            <a:chOff x="8582641" y="7032180"/>
            <a:chExt cx="320100" cy="3986340"/>
          </a:xfrm>
        </p:grpSpPr>
        <p:cxnSp>
          <p:nvCxnSpPr>
            <p:cNvPr id="1977" name="Google Shape;1977;p87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78" name="Google Shape;1978;p8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9" name="Google Shape;1979;p87"/>
          <p:cNvGrpSpPr/>
          <p:nvPr/>
        </p:nvGrpSpPr>
        <p:grpSpPr>
          <a:xfrm rot="-5400000">
            <a:off x="5263176" y="-230711"/>
            <a:ext cx="120037" cy="1494877"/>
            <a:chOff x="8582641" y="7032180"/>
            <a:chExt cx="320100" cy="3986340"/>
          </a:xfrm>
        </p:grpSpPr>
        <p:cxnSp>
          <p:nvCxnSpPr>
            <p:cNvPr id="1980" name="Google Shape;1980;p87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81" name="Google Shape;1981;p8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2" name="Google Shape;1982;p87"/>
          <p:cNvGrpSpPr/>
          <p:nvPr/>
        </p:nvGrpSpPr>
        <p:grpSpPr>
          <a:xfrm rot="-5400000">
            <a:off x="5263176" y="2061685"/>
            <a:ext cx="120037" cy="1494877"/>
            <a:chOff x="8582641" y="7032180"/>
            <a:chExt cx="320100" cy="3986340"/>
          </a:xfrm>
        </p:grpSpPr>
        <p:cxnSp>
          <p:nvCxnSpPr>
            <p:cNvPr id="1983" name="Google Shape;1983;p87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984" name="Google Shape;1984;p87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85" name="Google Shape;1985;p87"/>
          <p:cNvCxnSpPr/>
          <p:nvPr/>
        </p:nvCxnSpPr>
        <p:spPr>
          <a:xfrm>
            <a:off x="4574143" y="0"/>
            <a:ext cx="0" cy="395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986" name="Google Shape;1986;p87"/>
          <p:cNvSpPr/>
          <p:nvPr/>
        </p:nvSpPr>
        <p:spPr>
          <a:xfrm>
            <a:off x="4274106" y="3653844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87"/>
          <p:cNvSpPr/>
          <p:nvPr/>
        </p:nvSpPr>
        <p:spPr>
          <a:xfrm>
            <a:off x="4274106" y="215250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87"/>
          <p:cNvSpPr/>
          <p:nvPr/>
        </p:nvSpPr>
        <p:spPr>
          <a:xfrm>
            <a:off x="4274106" y="1361448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87"/>
          <p:cNvSpPr/>
          <p:nvPr/>
        </p:nvSpPr>
        <p:spPr>
          <a:xfrm>
            <a:off x="4274106" y="2507646"/>
            <a:ext cx="600000" cy="600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56D3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0" name="Google Shape;1990;p8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1991" name="Google Shape;1991;p8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1992" name="Google Shape;1992;p8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1993" name="Google Shape;1993;p8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1994" name="Google Shape;1994;p8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1995" name="Google Shape;1995;p8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1996" name="Google Shape;1996;p8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1997" name="Google Shape;1997;p8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1998" name="Google Shape;1998;p8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1999" name="Google Shape;1999;p8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000" name="Google Shape;2000;p8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001" name="Google Shape;2001;p8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002" name="Google Shape;2002;p8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003" name="Google Shape;2003;p8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004" name="Google Shape;2004;p8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005" name="Google Shape;2005;p8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006" name="Google Shape;2006;p87"/>
          <p:cNvSpPr txBox="1">
            <a:spLocks noGrp="1"/>
          </p:cNvSpPr>
          <p:nvPr>
            <p:ph type="subTitle" idx="1"/>
          </p:nvPr>
        </p:nvSpPr>
        <p:spPr>
          <a:xfrm>
            <a:off x="6139100" y="3100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07" name="Google Shape;2007;p87"/>
          <p:cNvSpPr txBox="1">
            <a:spLocks noGrp="1"/>
          </p:cNvSpPr>
          <p:nvPr>
            <p:ph type="subTitle" idx="2"/>
          </p:nvPr>
        </p:nvSpPr>
        <p:spPr>
          <a:xfrm>
            <a:off x="6139100" y="108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08" name="Google Shape;2008;p87"/>
          <p:cNvSpPr txBox="1">
            <a:spLocks noGrp="1"/>
          </p:cNvSpPr>
          <p:nvPr>
            <p:ph type="subTitle" idx="3"/>
          </p:nvPr>
        </p:nvSpPr>
        <p:spPr>
          <a:xfrm>
            <a:off x="6139100" y="8580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09" name="Google Shape;2009;p87"/>
          <p:cNvSpPr txBox="1">
            <a:spLocks noGrp="1"/>
          </p:cNvSpPr>
          <p:nvPr>
            <p:ph type="subTitle" idx="4"/>
          </p:nvPr>
        </p:nvSpPr>
        <p:spPr>
          <a:xfrm>
            <a:off x="6139100" y="25972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10" name="Google Shape;2010;p87"/>
          <p:cNvSpPr txBox="1">
            <a:spLocks noGrp="1"/>
          </p:cNvSpPr>
          <p:nvPr>
            <p:ph type="subTitle" idx="5"/>
          </p:nvPr>
        </p:nvSpPr>
        <p:spPr>
          <a:xfrm>
            <a:off x="6139100" y="22980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11" name="Google Shape;2011;p87"/>
          <p:cNvSpPr txBox="1">
            <a:spLocks noGrp="1"/>
          </p:cNvSpPr>
          <p:nvPr>
            <p:ph type="subTitle" idx="6"/>
          </p:nvPr>
        </p:nvSpPr>
        <p:spPr>
          <a:xfrm>
            <a:off x="6139100" y="31452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12" name="Google Shape;2012;p87"/>
          <p:cNvSpPr txBox="1">
            <a:spLocks noGrp="1"/>
          </p:cNvSpPr>
          <p:nvPr>
            <p:ph type="subTitle" idx="7"/>
          </p:nvPr>
        </p:nvSpPr>
        <p:spPr>
          <a:xfrm>
            <a:off x="405050" y="1390629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13" name="Google Shape;2013;p87"/>
          <p:cNvSpPr txBox="1">
            <a:spLocks noGrp="1"/>
          </p:cNvSpPr>
          <p:nvPr>
            <p:ph type="subTitle" idx="8"/>
          </p:nvPr>
        </p:nvSpPr>
        <p:spPr>
          <a:xfrm>
            <a:off x="405050" y="109138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14" name="Google Shape;2014;p87"/>
          <p:cNvSpPr txBox="1">
            <a:spLocks noGrp="1"/>
          </p:cNvSpPr>
          <p:nvPr>
            <p:ph type="subTitle" idx="9"/>
          </p:nvPr>
        </p:nvSpPr>
        <p:spPr>
          <a:xfrm>
            <a:off x="405050" y="19386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15" name="Google Shape;2015;p87"/>
          <p:cNvSpPr txBox="1">
            <a:spLocks noGrp="1"/>
          </p:cNvSpPr>
          <p:nvPr>
            <p:ph type="subTitle" idx="13"/>
          </p:nvPr>
        </p:nvSpPr>
        <p:spPr>
          <a:xfrm>
            <a:off x="405050" y="3681567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16" name="Google Shape;2016;p87"/>
          <p:cNvSpPr txBox="1">
            <a:spLocks noGrp="1"/>
          </p:cNvSpPr>
          <p:nvPr>
            <p:ph type="subTitle" idx="14"/>
          </p:nvPr>
        </p:nvSpPr>
        <p:spPr>
          <a:xfrm>
            <a:off x="405050" y="338232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17" name="Google Shape;2017;p87"/>
          <p:cNvSpPr txBox="1">
            <a:spLocks noGrp="1"/>
          </p:cNvSpPr>
          <p:nvPr>
            <p:ph type="subTitle" idx="15"/>
          </p:nvPr>
        </p:nvSpPr>
        <p:spPr>
          <a:xfrm>
            <a:off x="405050" y="42295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. Five dates vertical timeline">
  <p:cSld name="Five dates vertical timeline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9" name="Google Shape;2019;p88"/>
          <p:cNvGrpSpPr/>
          <p:nvPr/>
        </p:nvGrpSpPr>
        <p:grpSpPr>
          <a:xfrm rot="-5400000">
            <a:off x="5263176" y="726781"/>
            <a:ext cx="120037" cy="1494877"/>
            <a:chOff x="8582641" y="7032180"/>
            <a:chExt cx="320100" cy="3986340"/>
          </a:xfrm>
        </p:grpSpPr>
        <p:cxnSp>
          <p:nvCxnSpPr>
            <p:cNvPr id="2020" name="Google Shape;2020;p8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021" name="Google Shape;2021;p8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2" name="Google Shape;2022;p88"/>
          <p:cNvGrpSpPr/>
          <p:nvPr/>
        </p:nvGrpSpPr>
        <p:grpSpPr>
          <a:xfrm rot="-5400000">
            <a:off x="5263176" y="2454452"/>
            <a:ext cx="120037" cy="1494877"/>
            <a:chOff x="8582641" y="7032180"/>
            <a:chExt cx="320100" cy="3986340"/>
          </a:xfrm>
        </p:grpSpPr>
        <p:cxnSp>
          <p:nvCxnSpPr>
            <p:cNvPr id="2023" name="Google Shape;2023;p8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024" name="Google Shape;2024;p8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5" name="Google Shape;2025;p88"/>
          <p:cNvGrpSpPr/>
          <p:nvPr/>
        </p:nvGrpSpPr>
        <p:grpSpPr>
          <a:xfrm rot="5400000" flipH="1">
            <a:off x="3760787" y="1586629"/>
            <a:ext cx="120037" cy="1494877"/>
            <a:chOff x="8582641" y="7032180"/>
            <a:chExt cx="320100" cy="3986340"/>
          </a:xfrm>
        </p:grpSpPr>
        <p:cxnSp>
          <p:nvCxnSpPr>
            <p:cNvPr id="2026" name="Google Shape;2026;p8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027" name="Google Shape;2027;p8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8" name="Google Shape;2028;p88"/>
          <p:cNvGrpSpPr/>
          <p:nvPr/>
        </p:nvGrpSpPr>
        <p:grpSpPr>
          <a:xfrm rot="5400000" flipH="1">
            <a:off x="3752595" y="3314300"/>
            <a:ext cx="120038" cy="1494877"/>
            <a:chOff x="8582641" y="7032180"/>
            <a:chExt cx="320100" cy="3986340"/>
          </a:xfrm>
        </p:grpSpPr>
        <p:cxnSp>
          <p:nvCxnSpPr>
            <p:cNvPr id="2029" name="Google Shape;2029;p8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030" name="Google Shape;2030;p8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1" name="Google Shape;2031;p88"/>
          <p:cNvGrpSpPr/>
          <p:nvPr/>
        </p:nvGrpSpPr>
        <p:grpSpPr>
          <a:xfrm rot="5400000" flipH="1">
            <a:off x="3752595" y="-109145"/>
            <a:ext cx="120037" cy="1494877"/>
            <a:chOff x="8582641" y="7032180"/>
            <a:chExt cx="320100" cy="3986340"/>
          </a:xfrm>
        </p:grpSpPr>
        <p:cxnSp>
          <p:nvCxnSpPr>
            <p:cNvPr id="2032" name="Google Shape;2032;p88"/>
            <p:cNvCxnSpPr/>
            <p:nvPr/>
          </p:nvCxnSpPr>
          <p:spPr>
            <a:xfrm rot="-5400000">
              <a:off x="6909571" y="8865331"/>
              <a:ext cx="366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033" name="Google Shape;2033;p88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34" name="Google Shape;2034;p88"/>
          <p:cNvCxnSpPr/>
          <p:nvPr/>
        </p:nvCxnSpPr>
        <p:spPr>
          <a:xfrm>
            <a:off x="4559258" y="18350"/>
            <a:ext cx="0" cy="404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035" name="Google Shape;2035;p88"/>
          <p:cNvSpPr/>
          <p:nvPr/>
        </p:nvSpPr>
        <p:spPr>
          <a:xfrm>
            <a:off x="4284908" y="3756851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88"/>
          <p:cNvSpPr/>
          <p:nvPr/>
        </p:nvSpPr>
        <p:spPr>
          <a:xfrm>
            <a:off x="4284908" y="365280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88"/>
          <p:cNvSpPr/>
          <p:nvPr/>
        </p:nvSpPr>
        <p:spPr>
          <a:xfrm>
            <a:off x="4284908" y="2037172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88"/>
          <p:cNvSpPr/>
          <p:nvPr/>
        </p:nvSpPr>
        <p:spPr>
          <a:xfrm>
            <a:off x="4284908" y="2924911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88"/>
          <p:cNvSpPr/>
          <p:nvPr/>
        </p:nvSpPr>
        <p:spPr>
          <a:xfrm>
            <a:off x="4284908" y="1201220"/>
            <a:ext cx="548700" cy="5460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0" name="Google Shape;2040;p8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041" name="Google Shape;2041;p8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042" name="Google Shape;2042;p8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043" name="Google Shape;2043;p8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044" name="Google Shape;2044;p8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045" name="Google Shape;2045;p8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046" name="Google Shape;2046;p8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047" name="Google Shape;2047;p8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048" name="Google Shape;2048;p8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049" name="Google Shape;2049;p8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050" name="Google Shape;2050;p8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051" name="Google Shape;2051;p8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052" name="Google Shape;2052;p8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053" name="Google Shape;2053;p8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054" name="Google Shape;2054;p8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055" name="Google Shape;2055;p8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056" name="Google Shape;2056;p88"/>
          <p:cNvSpPr txBox="1">
            <a:spLocks noGrp="1"/>
          </p:cNvSpPr>
          <p:nvPr>
            <p:ph type="subTitle" idx="1"/>
          </p:nvPr>
        </p:nvSpPr>
        <p:spPr>
          <a:xfrm>
            <a:off x="471725" y="3714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7" name="Google Shape;2057;p88"/>
          <p:cNvSpPr txBox="1">
            <a:spLocks noGrp="1"/>
          </p:cNvSpPr>
          <p:nvPr>
            <p:ph type="subTitle" idx="2"/>
          </p:nvPr>
        </p:nvSpPr>
        <p:spPr>
          <a:xfrm>
            <a:off x="471725" y="722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58" name="Google Shape;2058;p88"/>
          <p:cNvSpPr txBox="1">
            <a:spLocks noGrp="1"/>
          </p:cNvSpPr>
          <p:nvPr>
            <p:ph type="subTitle" idx="3"/>
          </p:nvPr>
        </p:nvSpPr>
        <p:spPr>
          <a:xfrm>
            <a:off x="471725" y="9194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59" name="Google Shape;2059;p88"/>
          <p:cNvSpPr txBox="1">
            <a:spLocks noGrp="1"/>
          </p:cNvSpPr>
          <p:nvPr>
            <p:ph type="subTitle" idx="4"/>
          </p:nvPr>
        </p:nvSpPr>
        <p:spPr>
          <a:xfrm>
            <a:off x="471725" y="210400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60" name="Google Shape;2060;p88"/>
          <p:cNvSpPr txBox="1">
            <a:spLocks noGrp="1"/>
          </p:cNvSpPr>
          <p:nvPr>
            <p:ph type="subTitle" idx="5"/>
          </p:nvPr>
        </p:nvSpPr>
        <p:spPr>
          <a:xfrm>
            <a:off x="471725" y="180476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61" name="Google Shape;2061;p88"/>
          <p:cNvSpPr txBox="1">
            <a:spLocks noGrp="1"/>
          </p:cNvSpPr>
          <p:nvPr>
            <p:ph type="subTitle" idx="6"/>
          </p:nvPr>
        </p:nvSpPr>
        <p:spPr>
          <a:xfrm>
            <a:off x="471725" y="265198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2" name="Google Shape;2062;p88"/>
          <p:cNvSpPr txBox="1">
            <a:spLocks noGrp="1"/>
          </p:cNvSpPr>
          <p:nvPr>
            <p:ph type="subTitle" idx="7"/>
          </p:nvPr>
        </p:nvSpPr>
        <p:spPr>
          <a:xfrm>
            <a:off x="471725" y="3836554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63" name="Google Shape;2063;p88"/>
          <p:cNvSpPr txBox="1">
            <a:spLocks noGrp="1"/>
          </p:cNvSpPr>
          <p:nvPr>
            <p:ph type="subTitle" idx="8"/>
          </p:nvPr>
        </p:nvSpPr>
        <p:spPr>
          <a:xfrm>
            <a:off x="471725" y="3537313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64" name="Google Shape;2064;p88"/>
          <p:cNvSpPr txBox="1">
            <a:spLocks noGrp="1"/>
          </p:cNvSpPr>
          <p:nvPr>
            <p:ph type="subTitle" idx="9"/>
          </p:nvPr>
        </p:nvSpPr>
        <p:spPr>
          <a:xfrm>
            <a:off x="471725" y="4384538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5" name="Google Shape;2065;p88"/>
          <p:cNvSpPr txBox="1">
            <a:spLocks noGrp="1"/>
          </p:cNvSpPr>
          <p:nvPr>
            <p:ph type="subTitle" idx="13"/>
          </p:nvPr>
        </p:nvSpPr>
        <p:spPr>
          <a:xfrm>
            <a:off x="6148625" y="127814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66" name="Google Shape;2066;p88"/>
          <p:cNvSpPr txBox="1">
            <a:spLocks noGrp="1"/>
          </p:cNvSpPr>
          <p:nvPr>
            <p:ph type="subTitle" idx="14"/>
          </p:nvPr>
        </p:nvSpPr>
        <p:spPr>
          <a:xfrm>
            <a:off x="6148625" y="97890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67" name="Google Shape;2067;p88"/>
          <p:cNvSpPr txBox="1">
            <a:spLocks noGrp="1"/>
          </p:cNvSpPr>
          <p:nvPr>
            <p:ph type="subTitle" idx="15"/>
          </p:nvPr>
        </p:nvSpPr>
        <p:spPr>
          <a:xfrm>
            <a:off x="6148625" y="182612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8" name="Google Shape;2068;p88"/>
          <p:cNvSpPr txBox="1">
            <a:spLocks noGrp="1"/>
          </p:cNvSpPr>
          <p:nvPr>
            <p:ph type="subTitle" idx="16"/>
          </p:nvPr>
        </p:nvSpPr>
        <p:spPr>
          <a:xfrm>
            <a:off x="6148625" y="2972592"/>
            <a:ext cx="2579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69" name="Google Shape;2069;p88"/>
          <p:cNvSpPr txBox="1">
            <a:spLocks noGrp="1"/>
          </p:cNvSpPr>
          <p:nvPr>
            <p:ph type="subTitle" idx="17"/>
          </p:nvPr>
        </p:nvSpPr>
        <p:spPr>
          <a:xfrm>
            <a:off x="6148625" y="2673350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70" name="Google Shape;2070;p88"/>
          <p:cNvSpPr txBox="1">
            <a:spLocks noGrp="1"/>
          </p:cNvSpPr>
          <p:nvPr>
            <p:ph type="subTitle" idx="18"/>
          </p:nvPr>
        </p:nvSpPr>
        <p:spPr>
          <a:xfrm>
            <a:off x="6148625" y="3520575"/>
            <a:ext cx="2579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. Three point process">
  <p:cSld name="Three point process"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2" name="Google Shape;2072;p89"/>
          <p:cNvCxnSpPr/>
          <p:nvPr/>
        </p:nvCxnSpPr>
        <p:spPr>
          <a:xfrm>
            <a:off x="2494024" y="2763234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3" name="Google Shape;2073;p89"/>
          <p:cNvCxnSpPr/>
          <p:nvPr/>
        </p:nvCxnSpPr>
        <p:spPr>
          <a:xfrm rot="10800000">
            <a:off x="2493935" y="3310819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4" name="Google Shape;2074;p89"/>
          <p:cNvSpPr/>
          <p:nvPr/>
        </p:nvSpPr>
        <p:spPr>
          <a:xfrm>
            <a:off x="1301195" y="1209828"/>
            <a:ext cx="4800600" cy="666300"/>
          </a:xfrm>
          <a:prstGeom prst="roundRect">
            <a:avLst>
              <a:gd name="adj" fmla="val 138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89"/>
          <p:cNvSpPr/>
          <p:nvPr/>
        </p:nvSpPr>
        <p:spPr>
          <a:xfrm>
            <a:off x="2171700" y="2090545"/>
            <a:ext cx="4800600" cy="666300"/>
          </a:xfrm>
          <a:prstGeom prst="roundRect">
            <a:avLst>
              <a:gd name="adj" fmla="val 1523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89"/>
          <p:cNvSpPr/>
          <p:nvPr/>
        </p:nvSpPr>
        <p:spPr>
          <a:xfrm>
            <a:off x="3033935" y="2991012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7" name="Google Shape;2077;p89"/>
          <p:cNvCxnSpPr/>
          <p:nvPr/>
        </p:nvCxnSpPr>
        <p:spPr>
          <a:xfrm>
            <a:off x="1631789" y="1876091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8" name="Google Shape;2078;p89"/>
          <p:cNvCxnSpPr>
            <a:stCxn id="2075" idx="1"/>
          </p:cNvCxnSpPr>
          <p:nvPr/>
        </p:nvCxnSpPr>
        <p:spPr>
          <a:xfrm rot="10800000">
            <a:off x="1631700" y="2423695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79" name="Google Shape;2079;p89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080" name="Google Shape;2080;p89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081" name="Google Shape;2081;p89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082" name="Google Shape;2082;p89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083" name="Google Shape;2083;p89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084" name="Google Shape;2084;p89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085" name="Google Shape;2085;p89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086" name="Google Shape;2086;p89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087" name="Google Shape;2087;p89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088" name="Google Shape;2088;p89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089" name="Google Shape;2089;p89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090" name="Google Shape;2090;p89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091" name="Google Shape;2091;p89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092" name="Google Shape;2092;p89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093" name="Google Shape;2093;p89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094" name="Google Shape;2094;p89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095" name="Google Shape;2095;p89"/>
          <p:cNvSpPr txBox="1">
            <a:spLocks noGrp="1"/>
          </p:cNvSpPr>
          <p:nvPr>
            <p:ph type="subTitle" idx="1"/>
          </p:nvPr>
        </p:nvSpPr>
        <p:spPr>
          <a:xfrm>
            <a:off x="1463040" y="1399032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6" name="Google Shape;2096;p89"/>
          <p:cNvSpPr txBox="1">
            <a:spLocks noGrp="1"/>
          </p:cNvSpPr>
          <p:nvPr>
            <p:ph type="subTitle" idx="2"/>
          </p:nvPr>
        </p:nvSpPr>
        <p:spPr>
          <a:xfrm>
            <a:off x="2313432" y="2276856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7" name="Google Shape;2097;p89"/>
          <p:cNvSpPr txBox="1">
            <a:spLocks noGrp="1"/>
          </p:cNvSpPr>
          <p:nvPr>
            <p:ph type="subTitle" idx="3"/>
          </p:nvPr>
        </p:nvSpPr>
        <p:spPr>
          <a:xfrm>
            <a:off x="3182112" y="3182112"/>
            <a:ext cx="391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5. Four point process">
  <p:cSld name="Four point process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9" name="Google Shape;2099;p90"/>
          <p:cNvCxnSpPr/>
          <p:nvPr/>
        </p:nvCxnSpPr>
        <p:spPr>
          <a:xfrm>
            <a:off x="1946447" y="2340107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0" name="Google Shape;2100;p90"/>
          <p:cNvCxnSpPr/>
          <p:nvPr/>
        </p:nvCxnSpPr>
        <p:spPr>
          <a:xfrm rot="10800000">
            <a:off x="1946358" y="2887692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1" name="Google Shape;2101;p90"/>
          <p:cNvSpPr/>
          <p:nvPr/>
        </p:nvSpPr>
        <p:spPr>
          <a:xfrm>
            <a:off x="753618" y="786701"/>
            <a:ext cx="4800600" cy="666300"/>
          </a:xfrm>
          <a:prstGeom prst="roundRect">
            <a:avLst>
              <a:gd name="adj" fmla="val 138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90"/>
          <p:cNvSpPr/>
          <p:nvPr/>
        </p:nvSpPr>
        <p:spPr>
          <a:xfrm>
            <a:off x="1624123" y="1667417"/>
            <a:ext cx="4800600" cy="666300"/>
          </a:xfrm>
          <a:prstGeom prst="roundRect">
            <a:avLst>
              <a:gd name="adj" fmla="val 1523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90"/>
          <p:cNvSpPr/>
          <p:nvPr/>
        </p:nvSpPr>
        <p:spPr>
          <a:xfrm>
            <a:off x="2486358" y="2567885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4" name="Google Shape;2104;p90"/>
          <p:cNvCxnSpPr/>
          <p:nvPr/>
        </p:nvCxnSpPr>
        <p:spPr>
          <a:xfrm>
            <a:off x="1084212" y="1452963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5" name="Google Shape;2105;p90"/>
          <p:cNvCxnSpPr>
            <a:stCxn id="2102" idx="1"/>
          </p:cNvCxnSpPr>
          <p:nvPr/>
        </p:nvCxnSpPr>
        <p:spPr>
          <a:xfrm rot="10800000">
            <a:off x="1084123" y="2000567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6" name="Google Shape;2106;p90"/>
          <p:cNvCxnSpPr/>
          <p:nvPr/>
        </p:nvCxnSpPr>
        <p:spPr>
          <a:xfrm>
            <a:off x="2821857" y="3233066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7" name="Google Shape;2107;p90"/>
          <p:cNvCxnSpPr/>
          <p:nvPr/>
        </p:nvCxnSpPr>
        <p:spPr>
          <a:xfrm rot="10800000">
            <a:off x="2821767" y="3780651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8" name="Google Shape;2108;p90"/>
          <p:cNvSpPr/>
          <p:nvPr/>
        </p:nvSpPr>
        <p:spPr>
          <a:xfrm>
            <a:off x="3361767" y="3460844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9" name="Google Shape;2109;p90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110" name="Google Shape;2110;p90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111" name="Google Shape;2111;p90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112" name="Google Shape;2112;p90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113" name="Google Shape;2113;p90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114" name="Google Shape;2114;p90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115" name="Google Shape;2115;p90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116" name="Google Shape;2116;p90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117" name="Google Shape;2117;p90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118" name="Google Shape;2118;p90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119" name="Google Shape;2119;p90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120" name="Google Shape;2120;p90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121" name="Google Shape;2121;p90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122" name="Google Shape;2122;p90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123" name="Google Shape;2123;p90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124" name="Google Shape;2124;p90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125" name="Google Shape;2125;p90"/>
          <p:cNvSpPr txBox="1">
            <a:spLocks noGrp="1"/>
          </p:cNvSpPr>
          <p:nvPr>
            <p:ph type="subTitle" idx="1"/>
          </p:nvPr>
        </p:nvSpPr>
        <p:spPr>
          <a:xfrm>
            <a:off x="914400" y="978408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p90"/>
          <p:cNvSpPr txBox="1">
            <a:spLocks noGrp="1"/>
          </p:cNvSpPr>
          <p:nvPr>
            <p:ph type="subTitle" idx="2"/>
          </p:nvPr>
        </p:nvSpPr>
        <p:spPr>
          <a:xfrm>
            <a:off x="1773936" y="1856232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90"/>
          <p:cNvSpPr txBox="1">
            <a:spLocks noGrp="1"/>
          </p:cNvSpPr>
          <p:nvPr>
            <p:ph type="subTitle" idx="3"/>
          </p:nvPr>
        </p:nvSpPr>
        <p:spPr>
          <a:xfrm>
            <a:off x="2633472" y="2752344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90"/>
          <p:cNvSpPr txBox="1">
            <a:spLocks noGrp="1"/>
          </p:cNvSpPr>
          <p:nvPr>
            <p:ph type="subTitle" idx="4"/>
          </p:nvPr>
        </p:nvSpPr>
        <p:spPr>
          <a:xfrm>
            <a:off x="3511296" y="3648456"/>
            <a:ext cx="391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. Title/funnel four">
  <p:cSld name="Title/funnel four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91"/>
          <p:cNvSpPr/>
          <p:nvPr/>
        </p:nvSpPr>
        <p:spPr>
          <a:xfrm>
            <a:off x="5511000" y="3186563"/>
            <a:ext cx="19704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91"/>
          <p:cNvSpPr/>
          <p:nvPr/>
        </p:nvSpPr>
        <p:spPr>
          <a:xfrm>
            <a:off x="5291850" y="2625788"/>
            <a:ext cx="24087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91"/>
          <p:cNvSpPr/>
          <p:nvPr/>
        </p:nvSpPr>
        <p:spPr>
          <a:xfrm>
            <a:off x="5023950" y="2065013"/>
            <a:ext cx="29445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91"/>
          <p:cNvSpPr/>
          <p:nvPr/>
        </p:nvSpPr>
        <p:spPr>
          <a:xfrm>
            <a:off x="4762500" y="1504263"/>
            <a:ext cx="3467400" cy="452700"/>
          </a:xfrm>
          <a:prstGeom prst="roundRect">
            <a:avLst>
              <a:gd name="adj" fmla="val 1564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91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135" name="Google Shape;2135;p91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136" name="Google Shape;2136;p91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137" name="Google Shape;2137;p91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138" name="Google Shape;2138;p91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139" name="Google Shape;2139;p91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140" name="Google Shape;2140;p91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141" name="Google Shape;2141;p91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142" name="Google Shape;2142;p91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143" name="Google Shape;2143;p91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144" name="Google Shape;2144;p91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145" name="Google Shape;2145;p91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146" name="Google Shape;2146;p91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147" name="Google Shape;2147;p91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148" name="Google Shape;2148;p91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149" name="Google Shape;2149;p91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150" name="Google Shape;2150;p91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151" name="Google Shape;2151;p91"/>
          <p:cNvSpPr txBox="1">
            <a:spLocks noGrp="1"/>
          </p:cNvSpPr>
          <p:nvPr>
            <p:ph type="subTitle" idx="1"/>
          </p:nvPr>
        </p:nvSpPr>
        <p:spPr>
          <a:xfrm>
            <a:off x="5023950" y="15712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91"/>
          <p:cNvSpPr txBox="1">
            <a:spLocks noGrp="1"/>
          </p:cNvSpPr>
          <p:nvPr>
            <p:ph type="subTitle" idx="2"/>
          </p:nvPr>
        </p:nvSpPr>
        <p:spPr>
          <a:xfrm>
            <a:off x="5164350" y="21334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3" name="Google Shape;2153;p91"/>
          <p:cNvSpPr txBox="1">
            <a:spLocks noGrp="1"/>
          </p:cNvSpPr>
          <p:nvPr>
            <p:ph type="subTitle" idx="3"/>
          </p:nvPr>
        </p:nvSpPr>
        <p:spPr>
          <a:xfrm>
            <a:off x="5487150" y="26912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4" name="Google Shape;2154;p91"/>
          <p:cNvSpPr txBox="1">
            <a:spLocks noGrp="1"/>
          </p:cNvSpPr>
          <p:nvPr>
            <p:ph type="subTitle" idx="4"/>
          </p:nvPr>
        </p:nvSpPr>
        <p:spPr>
          <a:xfrm>
            <a:off x="5696100" y="32490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Presentation title_3">
  <p:cSld name="Presentation title_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0" descr="A picture containing night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487136" y="1700213"/>
            <a:ext cx="68580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>
                <a:solidFill>
                  <a:schemeClr val="l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ubTitle" idx="1"/>
          </p:nvPr>
        </p:nvSpPr>
        <p:spPr>
          <a:xfrm>
            <a:off x="484632" y="4187952"/>
            <a:ext cx="5120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0F6F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. Title/funnel five">
  <p:cSld name="Title/funnel five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6" name="Google Shape;2156;p92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157" name="Google Shape;2157;p92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158" name="Google Shape;2158;p92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159" name="Google Shape;2159;p92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160" name="Google Shape;2160;p92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161" name="Google Shape;2161;p92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162" name="Google Shape;2162;p92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163" name="Google Shape;2163;p92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164" name="Google Shape;2164;p92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165" name="Google Shape;2165;p92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166" name="Google Shape;2166;p92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167" name="Google Shape;2167;p92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168" name="Google Shape;2168;p92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169" name="Google Shape;2169;p92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170" name="Google Shape;2170;p92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171" name="Google Shape;2171;p92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172" name="Google Shape;2172;p92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3" name="Google Shape;2173;p92"/>
          <p:cNvSpPr/>
          <p:nvPr/>
        </p:nvSpPr>
        <p:spPr>
          <a:xfrm>
            <a:off x="5511000" y="2906125"/>
            <a:ext cx="19704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92"/>
          <p:cNvSpPr/>
          <p:nvPr/>
        </p:nvSpPr>
        <p:spPr>
          <a:xfrm>
            <a:off x="5291850" y="2345350"/>
            <a:ext cx="24087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92"/>
          <p:cNvSpPr/>
          <p:nvPr/>
        </p:nvSpPr>
        <p:spPr>
          <a:xfrm>
            <a:off x="5023950" y="1784575"/>
            <a:ext cx="2944500" cy="452700"/>
          </a:xfrm>
          <a:prstGeom prst="roundRect">
            <a:avLst>
              <a:gd name="adj" fmla="val 13535"/>
            </a:avLst>
          </a:prstGeom>
          <a:noFill/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92"/>
          <p:cNvSpPr/>
          <p:nvPr/>
        </p:nvSpPr>
        <p:spPr>
          <a:xfrm>
            <a:off x="4762500" y="1223825"/>
            <a:ext cx="3467400" cy="452700"/>
          </a:xfrm>
          <a:prstGeom prst="roundRect">
            <a:avLst>
              <a:gd name="adj" fmla="val 1564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92"/>
          <p:cNvSpPr txBox="1">
            <a:spLocks noGrp="1"/>
          </p:cNvSpPr>
          <p:nvPr>
            <p:ph type="subTitle" idx="1"/>
          </p:nvPr>
        </p:nvSpPr>
        <p:spPr>
          <a:xfrm>
            <a:off x="5023950" y="1290850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8" name="Google Shape;2178;p92"/>
          <p:cNvSpPr txBox="1">
            <a:spLocks noGrp="1"/>
          </p:cNvSpPr>
          <p:nvPr>
            <p:ph type="subTitle" idx="2"/>
          </p:nvPr>
        </p:nvSpPr>
        <p:spPr>
          <a:xfrm>
            <a:off x="5164350" y="1853050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9" name="Google Shape;2179;p92"/>
          <p:cNvSpPr txBox="1">
            <a:spLocks noGrp="1"/>
          </p:cNvSpPr>
          <p:nvPr>
            <p:ph type="subTitle" idx="3"/>
          </p:nvPr>
        </p:nvSpPr>
        <p:spPr>
          <a:xfrm>
            <a:off x="5487150" y="2410825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0" name="Google Shape;2180;p92"/>
          <p:cNvSpPr txBox="1">
            <a:spLocks noGrp="1"/>
          </p:cNvSpPr>
          <p:nvPr>
            <p:ph type="subTitle" idx="4"/>
          </p:nvPr>
        </p:nvSpPr>
        <p:spPr>
          <a:xfrm>
            <a:off x="5696100" y="2968625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1" name="Google Shape;2181;p92"/>
          <p:cNvSpPr/>
          <p:nvPr/>
        </p:nvSpPr>
        <p:spPr>
          <a:xfrm>
            <a:off x="5696100" y="3466913"/>
            <a:ext cx="1600200" cy="452700"/>
          </a:xfrm>
          <a:prstGeom prst="roundRect">
            <a:avLst>
              <a:gd name="adj" fmla="val 17744"/>
            </a:avLst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92"/>
          <p:cNvSpPr txBox="1">
            <a:spLocks noGrp="1"/>
          </p:cNvSpPr>
          <p:nvPr>
            <p:ph type="subTitle" idx="5"/>
          </p:nvPr>
        </p:nvSpPr>
        <p:spPr>
          <a:xfrm>
            <a:off x="5846411" y="3529413"/>
            <a:ext cx="1299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. Funnel four w supporting">
  <p:cSld name="Funnel four w supporting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4" name="Google Shape;2184;p93"/>
          <p:cNvCxnSpPr/>
          <p:nvPr/>
        </p:nvCxnSpPr>
        <p:spPr>
          <a:xfrm flipH="1">
            <a:off x="1504878" y="1779350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5" name="Google Shape;2185;p93"/>
          <p:cNvCxnSpPr/>
          <p:nvPr/>
        </p:nvCxnSpPr>
        <p:spPr>
          <a:xfrm flipH="1">
            <a:off x="1497154" y="2340112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6" name="Google Shape;2186;p93"/>
          <p:cNvCxnSpPr/>
          <p:nvPr/>
        </p:nvCxnSpPr>
        <p:spPr>
          <a:xfrm flipH="1">
            <a:off x="1497154" y="2900874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7" name="Google Shape;2187;p93"/>
          <p:cNvCxnSpPr/>
          <p:nvPr/>
        </p:nvCxnSpPr>
        <p:spPr>
          <a:xfrm flipH="1">
            <a:off x="1504878" y="3461636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8" name="Google Shape;2188;p93"/>
          <p:cNvSpPr/>
          <p:nvPr/>
        </p:nvSpPr>
        <p:spPr>
          <a:xfrm>
            <a:off x="1074562" y="1565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9" name="Google Shape;2189;p93"/>
          <p:cNvSpPr/>
          <p:nvPr/>
        </p:nvSpPr>
        <p:spPr>
          <a:xfrm>
            <a:off x="1074562" y="2125799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0" name="Google Shape;2190;p93"/>
          <p:cNvSpPr/>
          <p:nvPr/>
        </p:nvSpPr>
        <p:spPr>
          <a:xfrm>
            <a:off x="1074562" y="2686557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1" name="Google Shape;2191;p93"/>
          <p:cNvSpPr/>
          <p:nvPr/>
        </p:nvSpPr>
        <p:spPr>
          <a:xfrm>
            <a:off x="1074562" y="3247316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192" name="Google Shape;2192;p93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193" name="Google Shape;2193;p93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194" name="Google Shape;2194;p93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195" name="Google Shape;2195;p93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196" name="Google Shape;2196;p93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197" name="Google Shape;2197;p93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198" name="Google Shape;2198;p93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199" name="Google Shape;2199;p93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200" name="Google Shape;2200;p93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201" name="Google Shape;2201;p93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202" name="Google Shape;2202;p93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203" name="Google Shape;2203;p93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204" name="Google Shape;2204;p93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205" name="Google Shape;2205;p93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206" name="Google Shape;2206;p93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207" name="Google Shape;2207;p93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208" name="Google Shape;2208;p93"/>
          <p:cNvSpPr txBox="1">
            <a:spLocks noGrp="1"/>
          </p:cNvSpPr>
          <p:nvPr>
            <p:ph type="subTitle" idx="1"/>
          </p:nvPr>
        </p:nvSpPr>
        <p:spPr>
          <a:xfrm>
            <a:off x="5569452" y="1545325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09" name="Google Shape;2209;p93"/>
          <p:cNvSpPr txBox="1">
            <a:spLocks noGrp="1"/>
          </p:cNvSpPr>
          <p:nvPr>
            <p:ph type="subTitle" idx="2"/>
          </p:nvPr>
        </p:nvSpPr>
        <p:spPr>
          <a:xfrm>
            <a:off x="5569452" y="2103110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10" name="Google Shape;2210;p93"/>
          <p:cNvSpPr txBox="1">
            <a:spLocks noGrp="1"/>
          </p:cNvSpPr>
          <p:nvPr>
            <p:ph type="subTitle" idx="3"/>
          </p:nvPr>
        </p:nvSpPr>
        <p:spPr>
          <a:xfrm>
            <a:off x="5569452" y="267003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11" name="Google Shape;2211;p93"/>
          <p:cNvSpPr txBox="1">
            <a:spLocks noGrp="1"/>
          </p:cNvSpPr>
          <p:nvPr>
            <p:ph type="subTitle" idx="4"/>
          </p:nvPr>
        </p:nvSpPr>
        <p:spPr>
          <a:xfrm>
            <a:off x="5569452" y="3227824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12" name="Google Shape;2212;p93"/>
          <p:cNvSpPr/>
          <p:nvPr/>
        </p:nvSpPr>
        <p:spPr>
          <a:xfrm>
            <a:off x="2558250" y="3262763"/>
            <a:ext cx="19704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93"/>
          <p:cNvSpPr/>
          <p:nvPr/>
        </p:nvSpPr>
        <p:spPr>
          <a:xfrm>
            <a:off x="2339100" y="2701988"/>
            <a:ext cx="24087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93"/>
          <p:cNvSpPr/>
          <p:nvPr/>
        </p:nvSpPr>
        <p:spPr>
          <a:xfrm>
            <a:off x="2071200" y="2141213"/>
            <a:ext cx="29445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93"/>
          <p:cNvSpPr/>
          <p:nvPr/>
        </p:nvSpPr>
        <p:spPr>
          <a:xfrm>
            <a:off x="1809750" y="1580463"/>
            <a:ext cx="3467400" cy="452700"/>
          </a:xfrm>
          <a:prstGeom prst="roundRect">
            <a:avLst>
              <a:gd name="adj" fmla="val 15640"/>
            </a:avLst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93"/>
          <p:cNvSpPr txBox="1">
            <a:spLocks noGrp="1"/>
          </p:cNvSpPr>
          <p:nvPr>
            <p:ph type="subTitle" idx="5"/>
          </p:nvPr>
        </p:nvSpPr>
        <p:spPr>
          <a:xfrm>
            <a:off x="2071200" y="16474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7" name="Google Shape;2217;p93"/>
          <p:cNvSpPr txBox="1">
            <a:spLocks noGrp="1"/>
          </p:cNvSpPr>
          <p:nvPr>
            <p:ph type="subTitle" idx="6"/>
          </p:nvPr>
        </p:nvSpPr>
        <p:spPr>
          <a:xfrm>
            <a:off x="2211600" y="22096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8" name="Google Shape;2218;p93"/>
          <p:cNvSpPr txBox="1">
            <a:spLocks noGrp="1"/>
          </p:cNvSpPr>
          <p:nvPr>
            <p:ph type="subTitle" idx="7"/>
          </p:nvPr>
        </p:nvSpPr>
        <p:spPr>
          <a:xfrm>
            <a:off x="2534400" y="27674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p93"/>
          <p:cNvSpPr txBox="1">
            <a:spLocks noGrp="1"/>
          </p:cNvSpPr>
          <p:nvPr>
            <p:ph type="subTitle" idx="8"/>
          </p:nvPr>
        </p:nvSpPr>
        <p:spPr>
          <a:xfrm>
            <a:off x="2743350" y="33252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. Funnel five w supporting">
  <p:cSld name="Funnel five w supporting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94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222" name="Google Shape;2222;p94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223" name="Google Shape;2223;p94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224" name="Google Shape;2224;p94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225" name="Google Shape;2225;p94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226" name="Google Shape;2226;p94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227" name="Google Shape;2227;p94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228" name="Google Shape;2228;p94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229" name="Google Shape;2229;p94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230" name="Google Shape;2230;p94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231" name="Google Shape;2231;p94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232" name="Google Shape;2232;p94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233" name="Google Shape;2233;p94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234" name="Google Shape;2234;p94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235" name="Google Shape;2235;p94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236" name="Google Shape;2236;p94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cxnSp>
        <p:nvCxnSpPr>
          <p:cNvPr id="2237" name="Google Shape;2237;p94"/>
          <p:cNvCxnSpPr/>
          <p:nvPr/>
        </p:nvCxnSpPr>
        <p:spPr>
          <a:xfrm flipH="1">
            <a:off x="1504878" y="1398350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8" name="Google Shape;2238;p94"/>
          <p:cNvCxnSpPr/>
          <p:nvPr/>
        </p:nvCxnSpPr>
        <p:spPr>
          <a:xfrm flipH="1">
            <a:off x="1497154" y="1959112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9" name="Google Shape;2239;p94"/>
          <p:cNvCxnSpPr/>
          <p:nvPr/>
        </p:nvCxnSpPr>
        <p:spPr>
          <a:xfrm flipH="1">
            <a:off x="1497154" y="2519874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0" name="Google Shape;2240;p94"/>
          <p:cNvCxnSpPr/>
          <p:nvPr/>
        </p:nvCxnSpPr>
        <p:spPr>
          <a:xfrm flipH="1">
            <a:off x="1504878" y="3080636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1" name="Google Shape;2241;p94"/>
          <p:cNvSpPr/>
          <p:nvPr/>
        </p:nvSpPr>
        <p:spPr>
          <a:xfrm>
            <a:off x="1074287" y="1184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2" name="Google Shape;2242;p94"/>
          <p:cNvSpPr/>
          <p:nvPr/>
        </p:nvSpPr>
        <p:spPr>
          <a:xfrm>
            <a:off x="1074287" y="1744799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3" name="Google Shape;2243;p94"/>
          <p:cNvSpPr/>
          <p:nvPr/>
        </p:nvSpPr>
        <p:spPr>
          <a:xfrm>
            <a:off x="1074287" y="2305557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4" name="Google Shape;2244;p94"/>
          <p:cNvSpPr/>
          <p:nvPr/>
        </p:nvSpPr>
        <p:spPr>
          <a:xfrm>
            <a:off x="1074287" y="2866316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5" name="Google Shape;2245;p94"/>
          <p:cNvSpPr txBox="1">
            <a:spLocks noGrp="1"/>
          </p:cNvSpPr>
          <p:nvPr>
            <p:ph type="subTitle" idx="1"/>
          </p:nvPr>
        </p:nvSpPr>
        <p:spPr>
          <a:xfrm>
            <a:off x="5569452" y="1164325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6" name="Google Shape;2246;p94"/>
          <p:cNvSpPr txBox="1">
            <a:spLocks noGrp="1"/>
          </p:cNvSpPr>
          <p:nvPr>
            <p:ph type="subTitle" idx="2"/>
          </p:nvPr>
        </p:nvSpPr>
        <p:spPr>
          <a:xfrm>
            <a:off x="5569452" y="1722110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7" name="Google Shape;2247;p94"/>
          <p:cNvSpPr txBox="1">
            <a:spLocks noGrp="1"/>
          </p:cNvSpPr>
          <p:nvPr>
            <p:ph type="subTitle" idx="3"/>
          </p:nvPr>
        </p:nvSpPr>
        <p:spPr>
          <a:xfrm>
            <a:off x="5569452" y="228903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8" name="Google Shape;2248;p94"/>
          <p:cNvSpPr txBox="1">
            <a:spLocks noGrp="1"/>
          </p:cNvSpPr>
          <p:nvPr>
            <p:ph type="subTitle" idx="4"/>
          </p:nvPr>
        </p:nvSpPr>
        <p:spPr>
          <a:xfrm>
            <a:off x="5569452" y="2846824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9" name="Google Shape;2249;p94"/>
          <p:cNvSpPr/>
          <p:nvPr/>
        </p:nvSpPr>
        <p:spPr>
          <a:xfrm>
            <a:off x="2558250" y="2881763"/>
            <a:ext cx="19704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rgbClr val="2A9D9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94"/>
          <p:cNvSpPr/>
          <p:nvPr/>
        </p:nvSpPr>
        <p:spPr>
          <a:xfrm>
            <a:off x="2339100" y="2320988"/>
            <a:ext cx="24087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388BF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94"/>
          <p:cNvSpPr/>
          <p:nvPr/>
        </p:nvSpPr>
        <p:spPr>
          <a:xfrm>
            <a:off x="2071200" y="1760213"/>
            <a:ext cx="2944500" cy="452700"/>
          </a:xfrm>
          <a:prstGeom prst="roundRect">
            <a:avLst>
              <a:gd name="adj" fmla="val 13535"/>
            </a:avLst>
          </a:prstGeom>
          <a:solidFill>
            <a:srgbClr val="090C0F"/>
          </a:solidFill>
          <a:ln w="19050" cap="flat" cmpd="sng">
            <a:solidFill>
              <a:srgbClr val="797EF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p94"/>
          <p:cNvSpPr/>
          <p:nvPr/>
        </p:nvSpPr>
        <p:spPr>
          <a:xfrm>
            <a:off x="1809750" y="1199463"/>
            <a:ext cx="3467400" cy="452700"/>
          </a:xfrm>
          <a:prstGeom prst="roundRect">
            <a:avLst>
              <a:gd name="adj" fmla="val 15640"/>
            </a:avLst>
          </a:prstGeom>
          <a:solidFill>
            <a:srgbClr val="090C0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94"/>
          <p:cNvSpPr txBox="1">
            <a:spLocks noGrp="1"/>
          </p:cNvSpPr>
          <p:nvPr>
            <p:ph type="subTitle" idx="5"/>
          </p:nvPr>
        </p:nvSpPr>
        <p:spPr>
          <a:xfrm>
            <a:off x="2071200" y="1266488"/>
            <a:ext cx="2944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4" name="Google Shape;2254;p94"/>
          <p:cNvSpPr txBox="1">
            <a:spLocks noGrp="1"/>
          </p:cNvSpPr>
          <p:nvPr>
            <p:ph type="subTitle" idx="6"/>
          </p:nvPr>
        </p:nvSpPr>
        <p:spPr>
          <a:xfrm>
            <a:off x="2211600" y="1828688"/>
            <a:ext cx="2663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5" name="Google Shape;2255;p94"/>
          <p:cNvSpPr txBox="1">
            <a:spLocks noGrp="1"/>
          </p:cNvSpPr>
          <p:nvPr>
            <p:ph type="subTitle" idx="7"/>
          </p:nvPr>
        </p:nvSpPr>
        <p:spPr>
          <a:xfrm>
            <a:off x="2534400" y="2386463"/>
            <a:ext cx="201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6" name="Google Shape;2256;p94"/>
          <p:cNvSpPr txBox="1">
            <a:spLocks noGrp="1"/>
          </p:cNvSpPr>
          <p:nvPr>
            <p:ph type="subTitle" idx="8"/>
          </p:nvPr>
        </p:nvSpPr>
        <p:spPr>
          <a:xfrm>
            <a:off x="2743350" y="2944263"/>
            <a:ext cx="1600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57" name="Google Shape;2257;p94"/>
          <p:cNvCxnSpPr/>
          <p:nvPr/>
        </p:nvCxnSpPr>
        <p:spPr>
          <a:xfrm flipH="1">
            <a:off x="1504328" y="3676361"/>
            <a:ext cx="39720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8" name="Google Shape;2258;p94"/>
          <p:cNvSpPr/>
          <p:nvPr/>
        </p:nvSpPr>
        <p:spPr>
          <a:xfrm>
            <a:off x="1074287" y="3462041"/>
            <a:ext cx="428700" cy="428700"/>
          </a:xfrm>
          <a:prstGeom prst="ellipse">
            <a:avLst/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400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59" name="Google Shape;2259;p94"/>
          <p:cNvSpPr txBox="1">
            <a:spLocks noGrp="1"/>
          </p:cNvSpPr>
          <p:nvPr>
            <p:ph type="subTitle" idx="9"/>
          </p:nvPr>
        </p:nvSpPr>
        <p:spPr>
          <a:xfrm>
            <a:off x="5568902" y="3442549"/>
            <a:ext cx="2501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60" name="Google Shape;2260;p94"/>
          <p:cNvSpPr/>
          <p:nvPr/>
        </p:nvSpPr>
        <p:spPr>
          <a:xfrm>
            <a:off x="2742800" y="3454363"/>
            <a:ext cx="1600200" cy="452700"/>
          </a:xfrm>
          <a:prstGeom prst="roundRect">
            <a:avLst>
              <a:gd name="adj" fmla="val 17744"/>
            </a:avLst>
          </a:prstGeom>
          <a:solidFill>
            <a:srgbClr val="090C0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94"/>
          <p:cNvSpPr txBox="1">
            <a:spLocks noGrp="1"/>
          </p:cNvSpPr>
          <p:nvPr>
            <p:ph type="subTitle" idx="13"/>
          </p:nvPr>
        </p:nvSpPr>
        <p:spPr>
          <a:xfrm>
            <a:off x="2893111" y="3516863"/>
            <a:ext cx="1299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. Venn three">
  <p:cSld name="Venn three"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95"/>
          <p:cNvSpPr/>
          <p:nvPr/>
        </p:nvSpPr>
        <p:spPr>
          <a:xfrm>
            <a:off x="3676872" y="1465298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95"/>
          <p:cNvSpPr/>
          <p:nvPr/>
        </p:nvSpPr>
        <p:spPr>
          <a:xfrm>
            <a:off x="4257675" y="2442164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95"/>
          <p:cNvSpPr/>
          <p:nvPr/>
        </p:nvSpPr>
        <p:spPr>
          <a:xfrm>
            <a:off x="3123979" y="2442164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6" name="Google Shape;2266;p95"/>
          <p:cNvGrpSpPr/>
          <p:nvPr/>
        </p:nvGrpSpPr>
        <p:grpSpPr>
          <a:xfrm rot="5400000" flipH="1">
            <a:off x="2878533" y="3159234"/>
            <a:ext cx="120038" cy="370102"/>
            <a:chOff x="8582641" y="10031581"/>
            <a:chExt cx="320100" cy="986939"/>
          </a:xfrm>
        </p:grpSpPr>
        <p:cxnSp>
          <p:nvCxnSpPr>
            <p:cNvPr id="2267" name="Google Shape;2267;p95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268" name="Google Shape;2268;p9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9" name="Google Shape;2269;p95"/>
          <p:cNvGrpSpPr/>
          <p:nvPr/>
        </p:nvGrpSpPr>
        <p:grpSpPr>
          <a:xfrm rot="-5400000" flipH="1">
            <a:off x="6097251" y="3117733"/>
            <a:ext cx="120037" cy="370102"/>
            <a:chOff x="8582641" y="10031581"/>
            <a:chExt cx="320100" cy="986939"/>
          </a:xfrm>
        </p:grpSpPr>
        <p:cxnSp>
          <p:nvCxnSpPr>
            <p:cNvPr id="2270" name="Google Shape;2270;p95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271" name="Google Shape;2271;p9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2" name="Google Shape;2272;p95"/>
          <p:cNvGrpSpPr/>
          <p:nvPr/>
        </p:nvGrpSpPr>
        <p:grpSpPr>
          <a:xfrm rot="-5400000" flipH="1">
            <a:off x="5602139" y="920956"/>
            <a:ext cx="120037" cy="1360327"/>
            <a:chOff x="8582641" y="7390982"/>
            <a:chExt cx="320100" cy="3627538"/>
          </a:xfrm>
        </p:grpSpPr>
        <p:cxnSp>
          <p:nvCxnSpPr>
            <p:cNvPr id="2273" name="Google Shape;2273;p95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274" name="Google Shape;2274;p95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5" name="Google Shape;2275;p95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276" name="Google Shape;2276;p95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277" name="Google Shape;2277;p95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278" name="Google Shape;2278;p95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279" name="Google Shape;2279;p95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280" name="Google Shape;2280;p95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281" name="Google Shape;2281;p95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282" name="Google Shape;2282;p95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283" name="Google Shape;2283;p95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284" name="Google Shape;2284;p95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285" name="Google Shape;2285;p95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286" name="Google Shape;2286;p95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287" name="Google Shape;2287;p95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288" name="Google Shape;2288;p95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289" name="Google Shape;2289;p95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290" name="Google Shape;2290;p95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291" name="Google Shape;2291;p95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2" name="Google Shape;2292;p95"/>
          <p:cNvSpPr txBox="1">
            <a:spLocks noGrp="1"/>
          </p:cNvSpPr>
          <p:nvPr>
            <p:ph type="subTitle" idx="1"/>
          </p:nvPr>
        </p:nvSpPr>
        <p:spPr>
          <a:xfrm>
            <a:off x="6377225" y="1354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93" name="Google Shape;2293;p95"/>
          <p:cNvSpPr txBox="1">
            <a:spLocks noGrp="1"/>
          </p:cNvSpPr>
          <p:nvPr>
            <p:ph type="subTitle" idx="2"/>
          </p:nvPr>
        </p:nvSpPr>
        <p:spPr>
          <a:xfrm>
            <a:off x="6377225" y="1055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94" name="Google Shape;2294;p95"/>
          <p:cNvSpPr txBox="1">
            <a:spLocks noGrp="1"/>
          </p:cNvSpPr>
          <p:nvPr>
            <p:ph type="subTitle" idx="3"/>
          </p:nvPr>
        </p:nvSpPr>
        <p:spPr>
          <a:xfrm>
            <a:off x="6377225" y="1902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5" name="Google Shape;2295;p95"/>
          <p:cNvSpPr txBox="1">
            <a:spLocks noGrp="1"/>
          </p:cNvSpPr>
          <p:nvPr>
            <p:ph type="subTitle" idx="4"/>
          </p:nvPr>
        </p:nvSpPr>
        <p:spPr>
          <a:xfrm>
            <a:off x="6377225" y="3106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96" name="Google Shape;2296;p95"/>
          <p:cNvSpPr txBox="1">
            <a:spLocks noGrp="1"/>
          </p:cNvSpPr>
          <p:nvPr>
            <p:ph type="subTitle" idx="5"/>
          </p:nvPr>
        </p:nvSpPr>
        <p:spPr>
          <a:xfrm>
            <a:off x="6377225" y="2807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97" name="Google Shape;2297;p95"/>
          <p:cNvSpPr txBox="1">
            <a:spLocks noGrp="1"/>
          </p:cNvSpPr>
          <p:nvPr>
            <p:ph type="subTitle" idx="6"/>
          </p:nvPr>
        </p:nvSpPr>
        <p:spPr>
          <a:xfrm>
            <a:off x="6377225" y="3654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8" name="Google Shape;2298;p95"/>
          <p:cNvSpPr txBox="1">
            <a:spLocks noGrp="1"/>
          </p:cNvSpPr>
          <p:nvPr>
            <p:ph type="subTitle" idx="7"/>
          </p:nvPr>
        </p:nvSpPr>
        <p:spPr>
          <a:xfrm>
            <a:off x="433625" y="3106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99" name="Google Shape;2299;p95"/>
          <p:cNvSpPr txBox="1">
            <a:spLocks noGrp="1"/>
          </p:cNvSpPr>
          <p:nvPr>
            <p:ph type="subTitle" idx="8"/>
          </p:nvPr>
        </p:nvSpPr>
        <p:spPr>
          <a:xfrm>
            <a:off x="433625" y="2807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00" name="Google Shape;2300;p95"/>
          <p:cNvSpPr txBox="1">
            <a:spLocks noGrp="1"/>
          </p:cNvSpPr>
          <p:nvPr>
            <p:ph type="subTitle" idx="9"/>
          </p:nvPr>
        </p:nvSpPr>
        <p:spPr>
          <a:xfrm>
            <a:off x="433625" y="3654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. Venn four">
  <p:cSld name="Venn four"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2" name="Google Shape;2302;p96"/>
          <p:cNvGrpSpPr/>
          <p:nvPr/>
        </p:nvGrpSpPr>
        <p:grpSpPr>
          <a:xfrm rot="5400000" flipH="1">
            <a:off x="3386603" y="3312317"/>
            <a:ext cx="120038" cy="1360327"/>
            <a:chOff x="8582641" y="7390982"/>
            <a:chExt cx="320100" cy="3627538"/>
          </a:xfrm>
        </p:grpSpPr>
        <p:cxnSp>
          <p:nvCxnSpPr>
            <p:cNvPr id="2303" name="Google Shape;2303;p96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304" name="Google Shape;2304;p9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5" name="Google Shape;2305;p96"/>
          <p:cNvGrpSpPr/>
          <p:nvPr/>
        </p:nvGrpSpPr>
        <p:grpSpPr>
          <a:xfrm rot="-5400000" flipH="1">
            <a:off x="6113200" y="2529568"/>
            <a:ext cx="120037" cy="370102"/>
            <a:chOff x="8582641" y="10031581"/>
            <a:chExt cx="320100" cy="986939"/>
          </a:xfrm>
        </p:grpSpPr>
        <p:cxnSp>
          <p:nvCxnSpPr>
            <p:cNvPr id="2306" name="Google Shape;2306;p96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307" name="Google Shape;2307;p9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8" name="Google Shape;2308;p96"/>
          <p:cNvSpPr/>
          <p:nvPr/>
        </p:nvSpPr>
        <p:spPr>
          <a:xfrm>
            <a:off x="3700795" y="127126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96"/>
          <p:cNvSpPr/>
          <p:nvPr/>
        </p:nvSpPr>
        <p:spPr>
          <a:xfrm>
            <a:off x="4273624" y="185738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96"/>
          <p:cNvSpPr/>
          <p:nvPr/>
        </p:nvSpPr>
        <p:spPr>
          <a:xfrm>
            <a:off x="3139928" y="1857380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96"/>
          <p:cNvSpPr/>
          <p:nvPr/>
        </p:nvSpPr>
        <p:spPr>
          <a:xfrm>
            <a:off x="3714750" y="2406112"/>
            <a:ext cx="1714500" cy="1714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2" name="Google Shape;2312;p96"/>
          <p:cNvGrpSpPr/>
          <p:nvPr/>
        </p:nvGrpSpPr>
        <p:grpSpPr>
          <a:xfrm rot="-5400000" flipH="1">
            <a:off x="5604134" y="712507"/>
            <a:ext cx="120037" cy="1360327"/>
            <a:chOff x="8582641" y="7390982"/>
            <a:chExt cx="320100" cy="3627538"/>
          </a:xfrm>
        </p:grpSpPr>
        <p:cxnSp>
          <p:nvCxnSpPr>
            <p:cNvPr id="2313" name="Google Shape;2313;p96"/>
            <p:cNvCxnSpPr/>
            <p:nvPr/>
          </p:nvCxnSpPr>
          <p:spPr>
            <a:xfrm rot="-5400000">
              <a:off x="7088973" y="9044732"/>
              <a:ext cx="3307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314" name="Google Shape;2314;p9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5" name="Google Shape;2315;p96"/>
          <p:cNvGrpSpPr/>
          <p:nvPr/>
        </p:nvGrpSpPr>
        <p:grpSpPr>
          <a:xfrm rot="5400000" flipH="1">
            <a:off x="2891491" y="2529590"/>
            <a:ext cx="120037" cy="370102"/>
            <a:chOff x="8582641" y="10031581"/>
            <a:chExt cx="320100" cy="986939"/>
          </a:xfrm>
        </p:grpSpPr>
        <p:cxnSp>
          <p:nvCxnSpPr>
            <p:cNvPr id="2316" name="Google Shape;2316;p96"/>
            <p:cNvCxnSpPr/>
            <p:nvPr/>
          </p:nvCxnSpPr>
          <p:spPr>
            <a:xfrm rot="-5400000">
              <a:off x="8409272" y="10365031"/>
              <a:ext cx="666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317" name="Google Shape;2317;p96"/>
            <p:cNvSpPr/>
            <p:nvPr/>
          </p:nvSpPr>
          <p:spPr>
            <a:xfrm rot="10800000">
              <a:off x="8582641" y="10698420"/>
              <a:ext cx="320100" cy="320100"/>
            </a:xfrm>
            <a:prstGeom prst="ellipse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6E768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8" name="Google Shape;2318;p96"/>
          <p:cNvSpPr txBox="1">
            <a:spLocks noGrp="1"/>
          </p:cNvSpPr>
          <p:nvPr>
            <p:ph type="title"/>
          </p:nvPr>
        </p:nvSpPr>
        <p:spPr>
          <a:xfrm>
            <a:off x="338328" y="384048"/>
            <a:ext cx="8568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19" name="Google Shape;2319;p96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320" name="Google Shape;2320;p96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321" name="Google Shape;2321;p96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322" name="Google Shape;2322;p96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323" name="Google Shape;2323;p96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324" name="Google Shape;2324;p96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325" name="Google Shape;2325;p96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326" name="Google Shape;2326;p96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327" name="Google Shape;2327;p96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328" name="Google Shape;2328;p96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329" name="Google Shape;2329;p96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330" name="Google Shape;2330;p96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331" name="Google Shape;2331;p96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332" name="Google Shape;2332;p96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333" name="Google Shape;2333;p96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334" name="Google Shape;2334;p96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sp>
        <p:nvSpPr>
          <p:cNvPr id="2335" name="Google Shape;2335;p96"/>
          <p:cNvSpPr txBox="1">
            <a:spLocks noGrp="1"/>
          </p:cNvSpPr>
          <p:nvPr>
            <p:ph type="subTitle" idx="1"/>
          </p:nvPr>
        </p:nvSpPr>
        <p:spPr>
          <a:xfrm>
            <a:off x="6453425" y="1201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36" name="Google Shape;2336;p96"/>
          <p:cNvSpPr txBox="1">
            <a:spLocks noGrp="1"/>
          </p:cNvSpPr>
          <p:nvPr>
            <p:ph type="subTitle" idx="2"/>
          </p:nvPr>
        </p:nvSpPr>
        <p:spPr>
          <a:xfrm>
            <a:off x="6453425" y="902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37" name="Google Shape;2337;p96"/>
          <p:cNvSpPr txBox="1">
            <a:spLocks noGrp="1"/>
          </p:cNvSpPr>
          <p:nvPr>
            <p:ph type="subTitle" idx="3"/>
          </p:nvPr>
        </p:nvSpPr>
        <p:spPr>
          <a:xfrm>
            <a:off x="6453425" y="1749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38" name="Google Shape;2338;p96"/>
          <p:cNvSpPr txBox="1">
            <a:spLocks noGrp="1"/>
          </p:cNvSpPr>
          <p:nvPr>
            <p:ph type="subTitle" idx="4"/>
          </p:nvPr>
        </p:nvSpPr>
        <p:spPr>
          <a:xfrm>
            <a:off x="6453425" y="2497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39" name="Google Shape;2339;p96"/>
          <p:cNvSpPr txBox="1">
            <a:spLocks noGrp="1"/>
          </p:cNvSpPr>
          <p:nvPr>
            <p:ph type="subTitle" idx="5"/>
          </p:nvPr>
        </p:nvSpPr>
        <p:spPr>
          <a:xfrm>
            <a:off x="6453425" y="2198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40" name="Google Shape;2340;p96"/>
          <p:cNvSpPr txBox="1">
            <a:spLocks noGrp="1"/>
          </p:cNvSpPr>
          <p:nvPr>
            <p:ph type="subTitle" idx="6"/>
          </p:nvPr>
        </p:nvSpPr>
        <p:spPr>
          <a:xfrm>
            <a:off x="6453425" y="3045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41" name="Google Shape;2341;p96"/>
          <p:cNvSpPr txBox="1">
            <a:spLocks noGrp="1"/>
          </p:cNvSpPr>
          <p:nvPr>
            <p:ph type="subTitle" idx="7"/>
          </p:nvPr>
        </p:nvSpPr>
        <p:spPr>
          <a:xfrm>
            <a:off x="509825" y="23449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42" name="Google Shape;2342;p96"/>
          <p:cNvSpPr txBox="1">
            <a:spLocks noGrp="1"/>
          </p:cNvSpPr>
          <p:nvPr>
            <p:ph type="subTitle" idx="8"/>
          </p:nvPr>
        </p:nvSpPr>
        <p:spPr>
          <a:xfrm>
            <a:off x="509825" y="20457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43" name="Google Shape;2343;p96"/>
          <p:cNvSpPr txBox="1">
            <a:spLocks noGrp="1"/>
          </p:cNvSpPr>
          <p:nvPr>
            <p:ph type="subTitle" idx="9"/>
          </p:nvPr>
        </p:nvSpPr>
        <p:spPr>
          <a:xfrm>
            <a:off x="509825" y="28929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44" name="Google Shape;2344;p96"/>
          <p:cNvSpPr txBox="1">
            <a:spLocks noGrp="1"/>
          </p:cNvSpPr>
          <p:nvPr>
            <p:ph type="subTitle" idx="13"/>
          </p:nvPr>
        </p:nvSpPr>
        <p:spPr>
          <a:xfrm>
            <a:off x="509825" y="3640342"/>
            <a:ext cx="2236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45" name="Google Shape;2345;p96"/>
          <p:cNvSpPr txBox="1">
            <a:spLocks noGrp="1"/>
          </p:cNvSpPr>
          <p:nvPr>
            <p:ph type="subTitle" idx="14"/>
          </p:nvPr>
        </p:nvSpPr>
        <p:spPr>
          <a:xfrm>
            <a:off x="509825" y="3341100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46" name="Google Shape;2346;p96"/>
          <p:cNvSpPr txBox="1">
            <a:spLocks noGrp="1"/>
          </p:cNvSpPr>
          <p:nvPr>
            <p:ph type="subTitle" idx="15"/>
          </p:nvPr>
        </p:nvSpPr>
        <p:spPr>
          <a:xfrm>
            <a:off x="509825" y="4188325"/>
            <a:ext cx="2236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2. Four computer feature functions">
  <p:cSld name="Four computer feature functions"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97"/>
          <p:cNvSpPr/>
          <p:nvPr/>
        </p:nvSpPr>
        <p:spPr>
          <a:xfrm>
            <a:off x="3204825" y="1483497"/>
            <a:ext cx="2716200" cy="1743000"/>
          </a:xfrm>
          <a:prstGeom prst="roundRect">
            <a:avLst>
              <a:gd name="adj" fmla="val 4665"/>
            </a:avLst>
          </a:prstGeom>
          <a:noFill/>
          <a:ln w="50800" cap="flat" cmpd="sng">
            <a:solidFill>
              <a:srgbClr val="484F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97"/>
          <p:cNvSpPr/>
          <p:nvPr/>
        </p:nvSpPr>
        <p:spPr>
          <a:xfrm>
            <a:off x="4134533" y="3226377"/>
            <a:ext cx="857100" cy="471600"/>
          </a:xfrm>
          <a:prstGeom prst="trapezoid">
            <a:avLst>
              <a:gd name="adj" fmla="val 52196"/>
            </a:avLst>
          </a:prstGeom>
          <a:noFill/>
          <a:ln w="50800" cap="rnd" cmpd="sng">
            <a:solidFill>
              <a:srgbClr val="484F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0" name="Google Shape;2350;p97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351" name="Google Shape;2351;p97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352" name="Google Shape;2352;p97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353" name="Google Shape;2353;p97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354" name="Google Shape;2354;p97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355" name="Google Shape;2355;p97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356" name="Google Shape;2356;p97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357" name="Google Shape;2357;p97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358" name="Google Shape;2358;p97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359" name="Google Shape;2359;p97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360" name="Google Shape;2360;p97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361" name="Google Shape;2361;p97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362" name="Google Shape;2362;p97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363" name="Google Shape;2363;p97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364" name="Google Shape;2364;p97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365" name="Google Shape;2365;p97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grpSp>
        <p:nvGrpSpPr>
          <p:cNvPr id="2366" name="Google Shape;2366;p97"/>
          <p:cNvGrpSpPr/>
          <p:nvPr/>
        </p:nvGrpSpPr>
        <p:grpSpPr>
          <a:xfrm rot="1499954">
            <a:off x="1515094" y="598380"/>
            <a:ext cx="2551762" cy="1371580"/>
            <a:chOff x="1191527" y="2380720"/>
            <a:chExt cx="2551800" cy="1371600"/>
          </a:xfrm>
        </p:grpSpPr>
        <p:cxnSp>
          <p:nvCxnSpPr>
            <p:cNvPr id="2367" name="Google Shape;2367;p97"/>
            <p:cNvCxnSpPr>
              <a:stCxn id="2368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368" name="Google Shape;2368;p97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9" name="Google Shape;2369;p97"/>
          <p:cNvGrpSpPr/>
          <p:nvPr/>
        </p:nvGrpSpPr>
        <p:grpSpPr>
          <a:xfrm rot="-1499954" flipH="1">
            <a:off x="5162069" y="598380"/>
            <a:ext cx="2551762" cy="1371580"/>
            <a:chOff x="1191527" y="2380720"/>
            <a:chExt cx="2551800" cy="1371600"/>
          </a:xfrm>
        </p:grpSpPr>
        <p:cxnSp>
          <p:nvCxnSpPr>
            <p:cNvPr id="2370" name="Google Shape;2370;p97"/>
            <p:cNvCxnSpPr>
              <a:stCxn id="2371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371" name="Google Shape;2371;p97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97"/>
          <p:cNvGrpSpPr/>
          <p:nvPr/>
        </p:nvGrpSpPr>
        <p:grpSpPr>
          <a:xfrm rot="-9300046">
            <a:off x="5162069" y="2636730"/>
            <a:ext cx="2551762" cy="1371580"/>
            <a:chOff x="1191527" y="2380720"/>
            <a:chExt cx="2551800" cy="1371600"/>
          </a:xfrm>
        </p:grpSpPr>
        <p:cxnSp>
          <p:nvCxnSpPr>
            <p:cNvPr id="2373" name="Google Shape;2373;p97"/>
            <p:cNvCxnSpPr>
              <a:stCxn id="2374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374" name="Google Shape;2374;p97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5" name="Google Shape;2375;p97"/>
          <p:cNvGrpSpPr/>
          <p:nvPr/>
        </p:nvGrpSpPr>
        <p:grpSpPr>
          <a:xfrm rot="9300046" flipH="1">
            <a:off x="1515094" y="2636730"/>
            <a:ext cx="2551762" cy="1371580"/>
            <a:chOff x="1191527" y="2380720"/>
            <a:chExt cx="2551800" cy="1371600"/>
          </a:xfrm>
        </p:grpSpPr>
        <p:cxnSp>
          <p:nvCxnSpPr>
            <p:cNvPr id="2376" name="Google Shape;2376;p97"/>
            <p:cNvCxnSpPr>
              <a:stCxn id="2377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377" name="Google Shape;2377;p97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. Six computer feature functions">
  <p:cSld name="Four computer feature functions_1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98"/>
          <p:cNvSpPr/>
          <p:nvPr/>
        </p:nvSpPr>
        <p:spPr>
          <a:xfrm>
            <a:off x="3204825" y="1483497"/>
            <a:ext cx="2716200" cy="1743000"/>
          </a:xfrm>
          <a:prstGeom prst="roundRect">
            <a:avLst>
              <a:gd name="adj" fmla="val 4665"/>
            </a:avLst>
          </a:prstGeom>
          <a:noFill/>
          <a:ln w="50800" cap="flat" cmpd="sng">
            <a:solidFill>
              <a:srgbClr val="484F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98"/>
          <p:cNvSpPr/>
          <p:nvPr/>
        </p:nvSpPr>
        <p:spPr>
          <a:xfrm>
            <a:off x="4134533" y="3226377"/>
            <a:ext cx="857100" cy="471600"/>
          </a:xfrm>
          <a:prstGeom prst="trapezoid">
            <a:avLst>
              <a:gd name="adj" fmla="val 52196"/>
            </a:avLst>
          </a:prstGeom>
          <a:noFill/>
          <a:ln w="50800" cap="rnd" cmpd="sng">
            <a:solidFill>
              <a:srgbClr val="484F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1" name="Google Shape;2381;p98"/>
          <p:cNvGrpSpPr/>
          <p:nvPr/>
        </p:nvGrpSpPr>
        <p:grpSpPr>
          <a:xfrm>
            <a:off x="9190200" y="0"/>
            <a:ext cx="2579242" cy="2568339"/>
            <a:chOff x="22170399" y="777240"/>
            <a:chExt cx="6877978" cy="6848903"/>
          </a:xfrm>
        </p:grpSpPr>
        <p:grpSp>
          <p:nvGrpSpPr>
            <p:cNvPr id="2382" name="Google Shape;2382;p98"/>
            <p:cNvGrpSpPr/>
            <p:nvPr/>
          </p:nvGrpSpPr>
          <p:grpSpPr>
            <a:xfrm>
              <a:off x="22170399" y="777240"/>
              <a:ext cx="6877978" cy="6848903"/>
              <a:chOff x="22155159" y="0"/>
              <a:chExt cx="6877978" cy="6848903"/>
            </a:xfrm>
          </p:grpSpPr>
          <p:sp>
            <p:nvSpPr>
              <p:cNvPr id="2383" name="Google Shape;2383;p98"/>
              <p:cNvSpPr/>
              <p:nvPr/>
            </p:nvSpPr>
            <p:spPr>
              <a:xfrm>
                <a:off x="22155159" y="1972983"/>
                <a:ext cx="6877800" cy="914400"/>
              </a:xfrm>
              <a:prstGeom prst="roundRect">
                <a:avLst>
                  <a:gd name="adj" fmla="val 6778"/>
                </a:avLst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Purple-04 #A371F7</a:t>
                </a:r>
                <a:endParaRPr sz="500"/>
              </a:p>
            </p:txBody>
          </p:sp>
          <p:sp>
            <p:nvSpPr>
              <p:cNvPr id="2384" name="Google Shape;2384;p98"/>
              <p:cNvSpPr/>
              <p:nvPr/>
            </p:nvSpPr>
            <p:spPr>
              <a:xfrm>
                <a:off x="22155159" y="2964166"/>
                <a:ext cx="6877800" cy="914400"/>
              </a:xfrm>
              <a:prstGeom prst="roundRect">
                <a:avLst>
                  <a:gd name="adj" fmla="val 9257"/>
                </a:avLst>
              </a:prstGeom>
              <a:solidFill>
                <a:srgbClr val="6E40C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Purple-06 #6E40C9</a:t>
                </a:r>
                <a:endParaRPr sz="500"/>
              </a:p>
            </p:txBody>
          </p:sp>
          <p:sp>
            <p:nvSpPr>
              <p:cNvPr id="2385" name="Google Shape;2385;p98"/>
              <p:cNvSpPr/>
              <p:nvPr/>
            </p:nvSpPr>
            <p:spPr>
              <a:xfrm>
                <a:off x="22155159" y="3953413"/>
                <a:ext cx="3375600" cy="914400"/>
              </a:xfrm>
              <a:prstGeom prst="roundRect">
                <a:avLst>
                  <a:gd name="adj" fmla="val 7010"/>
                </a:avLst>
              </a:prstGeom>
              <a:solidFill>
                <a:srgbClr val="388B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Blue-04 #388BFD</a:t>
                </a:r>
                <a:endParaRPr sz="500"/>
              </a:p>
            </p:txBody>
          </p:sp>
          <p:sp>
            <p:nvSpPr>
              <p:cNvPr id="2386" name="Google Shape;2386;p98"/>
              <p:cNvSpPr/>
              <p:nvPr/>
            </p:nvSpPr>
            <p:spPr>
              <a:xfrm>
                <a:off x="25631437" y="3953413"/>
                <a:ext cx="3401700" cy="914400"/>
              </a:xfrm>
              <a:prstGeom prst="roundRect">
                <a:avLst>
                  <a:gd name="adj" fmla="val 7229"/>
                </a:avLst>
              </a:prstGeom>
              <a:solidFill>
                <a:srgbClr val="1158C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Blue-06 #1158C7</a:t>
                </a:r>
                <a:endParaRPr sz="500"/>
              </a:p>
            </p:txBody>
          </p:sp>
          <p:sp>
            <p:nvSpPr>
              <p:cNvPr id="2387" name="Google Shape;2387;p98"/>
              <p:cNvSpPr/>
              <p:nvPr/>
            </p:nvSpPr>
            <p:spPr>
              <a:xfrm>
                <a:off x="22155159" y="4942660"/>
                <a:ext cx="3375600" cy="914400"/>
              </a:xfrm>
              <a:prstGeom prst="roundRect">
                <a:avLst>
                  <a:gd name="adj" fmla="val 6836"/>
                </a:avLst>
              </a:prstGeom>
              <a:solidFill>
                <a:srgbClr val="56D36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Large title 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Green-02 #56D364</a:t>
                </a:r>
                <a:endParaRPr sz="500"/>
              </a:p>
            </p:txBody>
          </p:sp>
          <p:sp>
            <p:nvSpPr>
              <p:cNvPr id="2388" name="Google Shape;2388;p98"/>
              <p:cNvSpPr/>
              <p:nvPr/>
            </p:nvSpPr>
            <p:spPr>
              <a:xfrm>
                <a:off x="25631437" y="4942660"/>
                <a:ext cx="3401700" cy="914400"/>
              </a:xfrm>
              <a:prstGeom prst="roundRect">
                <a:avLst>
                  <a:gd name="adj" fmla="val 6410"/>
                </a:avLst>
              </a:prstGeom>
              <a:solidFill>
                <a:srgbClr val="2EA04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Green-04 #2EA043</a:t>
                </a:r>
                <a:endParaRPr sz="500"/>
              </a:p>
            </p:txBody>
          </p:sp>
          <p:sp>
            <p:nvSpPr>
              <p:cNvPr id="2389" name="Google Shape;2389;p98"/>
              <p:cNvSpPr/>
              <p:nvPr/>
            </p:nvSpPr>
            <p:spPr>
              <a:xfrm>
                <a:off x="22155159" y="0"/>
                <a:ext cx="6877800" cy="914400"/>
              </a:xfrm>
              <a:prstGeom prst="roundRect">
                <a:avLst>
                  <a:gd name="adj" fmla="val 707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0C1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A0C10"/>
                    </a:solidFill>
                    <a:latin typeface="Arial"/>
                    <a:ea typeface="Arial"/>
                    <a:cs typeface="Arial"/>
                    <a:sym typeface="Arial"/>
                  </a:rPr>
                  <a:t>White #000000</a:t>
                </a:r>
                <a:endParaRPr sz="500"/>
              </a:p>
            </p:txBody>
          </p:sp>
          <p:sp>
            <p:nvSpPr>
              <p:cNvPr id="2390" name="Google Shape;2390;p98"/>
              <p:cNvSpPr/>
              <p:nvPr/>
            </p:nvSpPr>
            <p:spPr>
              <a:xfrm>
                <a:off x="22155159" y="986491"/>
                <a:ext cx="6877800" cy="914400"/>
              </a:xfrm>
              <a:prstGeom prst="roundRect">
                <a:avLst>
                  <a:gd name="adj" fmla="val 7805"/>
                </a:avLst>
              </a:prstGeom>
              <a:solidFill>
                <a:srgbClr val="8B949E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Text, 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Gray-03 #8B949E</a:t>
                </a:r>
                <a:endParaRPr sz="500"/>
              </a:p>
            </p:txBody>
          </p:sp>
          <p:sp>
            <p:nvSpPr>
              <p:cNvPr id="2391" name="Google Shape;2391;p98"/>
              <p:cNvSpPr/>
              <p:nvPr/>
            </p:nvSpPr>
            <p:spPr>
              <a:xfrm>
                <a:off x="24461005" y="5934503"/>
                <a:ext cx="1069800" cy="914400"/>
              </a:xfrm>
              <a:prstGeom prst="roundRect">
                <a:avLst>
                  <a:gd name="adj" fmla="val 8157"/>
                </a:avLst>
              </a:prstGeom>
              <a:solidFill>
                <a:srgbClr val="797EF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Indigo-04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#797EF9</a:t>
                </a:r>
                <a:endParaRPr sz="500"/>
              </a:p>
            </p:txBody>
          </p:sp>
          <p:sp>
            <p:nvSpPr>
              <p:cNvPr id="2392" name="Google Shape;2392;p98"/>
              <p:cNvSpPr/>
              <p:nvPr/>
            </p:nvSpPr>
            <p:spPr>
              <a:xfrm>
                <a:off x="25631437" y="5934503"/>
                <a:ext cx="1069800" cy="914400"/>
              </a:xfrm>
              <a:prstGeom prst="roundRect">
                <a:avLst>
                  <a:gd name="adj" fmla="val 9258"/>
                </a:avLst>
              </a:prstGeom>
              <a:solidFill>
                <a:srgbClr val="464ED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Indigo-06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#464ED1</a:t>
                </a:r>
                <a:endParaRPr sz="500"/>
              </a:p>
            </p:txBody>
          </p:sp>
          <p:sp>
            <p:nvSpPr>
              <p:cNvPr id="2393" name="Google Shape;2393;p98"/>
              <p:cNvSpPr/>
              <p:nvPr/>
            </p:nvSpPr>
            <p:spPr>
              <a:xfrm>
                <a:off x="26792725" y="5934503"/>
                <a:ext cx="1069800" cy="914400"/>
              </a:xfrm>
              <a:prstGeom prst="roundRect">
                <a:avLst>
                  <a:gd name="adj" fmla="val 7944"/>
                </a:avLst>
              </a:prstGeom>
              <a:solidFill>
                <a:srgbClr val="57CCC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#57CCC5</a:t>
                </a:r>
                <a:endParaRPr sz="500"/>
              </a:p>
            </p:txBody>
          </p:sp>
          <p:sp>
            <p:nvSpPr>
              <p:cNvPr id="2394" name="Google Shape;2394;p98"/>
              <p:cNvSpPr/>
              <p:nvPr/>
            </p:nvSpPr>
            <p:spPr>
              <a:xfrm>
                <a:off x="27954013" y="5934503"/>
                <a:ext cx="1069800" cy="914400"/>
              </a:xfrm>
              <a:prstGeom prst="roundRect">
                <a:avLst>
                  <a:gd name="adj" fmla="val 8702"/>
                </a:avLst>
              </a:prstGeom>
              <a:solidFill>
                <a:srgbClr val="2A9D9A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Shapes</a:t>
                </a:r>
                <a:endParaRPr sz="50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Teal-02</a:t>
                </a:r>
                <a:b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#2A9D9A</a:t>
                </a:r>
                <a:endParaRPr sz="500"/>
              </a:p>
            </p:txBody>
          </p:sp>
        </p:grpSp>
        <p:sp>
          <p:nvSpPr>
            <p:cNvPr id="2395" name="Google Shape;2395;p98"/>
            <p:cNvSpPr/>
            <p:nvPr/>
          </p:nvSpPr>
          <p:spPr>
            <a:xfrm>
              <a:off x="22170400" y="6711743"/>
              <a:ext cx="1069800" cy="9144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/>
            </a:p>
          </p:txBody>
        </p:sp>
        <p:sp>
          <p:nvSpPr>
            <p:cNvPr id="2396" name="Google Shape;2396;p98"/>
            <p:cNvSpPr/>
            <p:nvPr/>
          </p:nvSpPr>
          <p:spPr>
            <a:xfrm>
              <a:off x="23340832" y="6711743"/>
              <a:ext cx="1069800" cy="9144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/>
            </a:p>
          </p:txBody>
        </p:sp>
      </p:grpSp>
      <p:grpSp>
        <p:nvGrpSpPr>
          <p:cNvPr id="2397" name="Google Shape;2397;p98"/>
          <p:cNvGrpSpPr/>
          <p:nvPr/>
        </p:nvGrpSpPr>
        <p:grpSpPr>
          <a:xfrm rot="1499954">
            <a:off x="1667494" y="522180"/>
            <a:ext cx="2551762" cy="1371580"/>
            <a:chOff x="1191527" y="2380720"/>
            <a:chExt cx="2551800" cy="1371600"/>
          </a:xfrm>
        </p:grpSpPr>
        <p:cxnSp>
          <p:nvCxnSpPr>
            <p:cNvPr id="2398" name="Google Shape;2398;p98"/>
            <p:cNvCxnSpPr>
              <a:stCxn id="2399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399" name="Google Shape;2399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0" name="Google Shape;2400;p98"/>
          <p:cNvGrpSpPr/>
          <p:nvPr/>
        </p:nvGrpSpPr>
        <p:grpSpPr>
          <a:xfrm rot="-1499954" flipH="1">
            <a:off x="4781069" y="522180"/>
            <a:ext cx="2551762" cy="1371580"/>
            <a:chOff x="1191527" y="2380720"/>
            <a:chExt cx="2551800" cy="1371600"/>
          </a:xfrm>
        </p:grpSpPr>
        <p:cxnSp>
          <p:nvCxnSpPr>
            <p:cNvPr id="2401" name="Google Shape;2401;p98"/>
            <p:cNvCxnSpPr>
              <a:stCxn id="2402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402" name="Google Shape;2402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3" name="Google Shape;2403;p98"/>
          <p:cNvGrpSpPr/>
          <p:nvPr/>
        </p:nvGrpSpPr>
        <p:grpSpPr>
          <a:xfrm rot="-9300046">
            <a:off x="4781069" y="2789130"/>
            <a:ext cx="2551762" cy="1371580"/>
            <a:chOff x="1191527" y="2380720"/>
            <a:chExt cx="2551800" cy="1371600"/>
          </a:xfrm>
        </p:grpSpPr>
        <p:cxnSp>
          <p:nvCxnSpPr>
            <p:cNvPr id="2404" name="Google Shape;2404;p98"/>
            <p:cNvCxnSpPr>
              <a:stCxn id="2405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405" name="Google Shape;2405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6" name="Google Shape;2406;p98"/>
          <p:cNvGrpSpPr/>
          <p:nvPr/>
        </p:nvGrpSpPr>
        <p:grpSpPr>
          <a:xfrm rot="9300046" flipH="1">
            <a:off x="1591294" y="2789130"/>
            <a:ext cx="2551762" cy="1371580"/>
            <a:chOff x="1191527" y="2380720"/>
            <a:chExt cx="2551800" cy="1371600"/>
          </a:xfrm>
        </p:grpSpPr>
        <p:cxnSp>
          <p:nvCxnSpPr>
            <p:cNvPr id="2407" name="Google Shape;2407;p98"/>
            <p:cNvCxnSpPr>
              <a:stCxn id="2408" idx="6"/>
            </p:cNvCxnSpPr>
            <p:nvPr/>
          </p:nvCxnSpPr>
          <p:spPr>
            <a:xfrm rot="-1500315">
              <a:off x="2618452" y="2817084"/>
              <a:ext cx="1069550" cy="498872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408" name="Google Shape;2408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9" name="Google Shape;2409;p98"/>
          <p:cNvGrpSpPr/>
          <p:nvPr/>
        </p:nvGrpSpPr>
        <p:grpSpPr>
          <a:xfrm>
            <a:off x="924561" y="1646165"/>
            <a:ext cx="2551800" cy="1371600"/>
            <a:chOff x="1191527" y="2380720"/>
            <a:chExt cx="2551800" cy="1371600"/>
          </a:xfrm>
        </p:grpSpPr>
        <p:cxnSp>
          <p:nvCxnSpPr>
            <p:cNvPr id="2410" name="Google Shape;2410;p98"/>
            <p:cNvCxnSpPr>
              <a:stCxn id="2411" idx="6"/>
            </p:cNvCxnSpPr>
            <p:nvPr/>
          </p:nvCxnSpPr>
          <p:spPr>
            <a:xfrm>
              <a:off x="2563127" y="3066520"/>
              <a:ext cx="1180200" cy="0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411" name="Google Shape;2411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2" name="Google Shape;2412;p98"/>
          <p:cNvGrpSpPr/>
          <p:nvPr/>
        </p:nvGrpSpPr>
        <p:grpSpPr>
          <a:xfrm flipH="1">
            <a:off x="5344161" y="1646165"/>
            <a:ext cx="2551800" cy="1371600"/>
            <a:chOff x="1191527" y="2380720"/>
            <a:chExt cx="2551800" cy="1371600"/>
          </a:xfrm>
        </p:grpSpPr>
        <p:cxnSp>
          <p:nvCxnSpPr>
            <p:cNvPr id="2413" name="Google Shape;2413;p98"/>
            <p:cNvCxnSpPr>
              <a:stCxn id="2414" idx="6"/>
            </p:cNvCxnSpPr>
            <p:nvPr/>
          </p:nvCxnSpPr>
          <p:spPr>
            <a:xfrm>
              <a:off x="2563127" y="3066520"/>
              <a:ext cx="1180200" cy="0"/>
            </a:xfrm>
            <a:prstGeom prst="straightConnector1">
              <a:avLst/>
            </a:prstGeom>
            <a:noFill/>
            <a:ln w="19050" cap="rnd" cmpd="sng">
              <a:solidFill>
                <a:srgbClr val="A371F7"/>
              </a:solidFill>
              <a:prstDash val="solid"/>
              <a:miter lim="400000"/>
              <a:headEnd type="none" w="med" len="med"/>
              <a:tailEnd type="triangle" w="med" len="med"/>
            </a:ln>
          </p:spPr>
        </p:cxnSp>
        <p:sp>
          <p:nvSpPr>
            <p:cNvPr id="2414" name="Google Shape;2414;p98"/>
            <p:cNvSpPr/>
            <p:nvPr/>
          </p:nvSpPr>
          <p:spPr>
            <a:xfrm>
              <a:off x="1191527" y="2380720"/>
              <a:ext cx="1371600" cy="1371600"/>
            </a:xfrm>
            <a:prstGeom prst="ellipse">
              <a:avLst/>
            </a:prstGeom>
            <a:solidFill>
              <a:srgbClr val="0A0C10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22000"/>
                <a:buFont typeface="Arial"/>
                <a:buNone/>
              </a:pPr>
              <a:endParaRPr sz="220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4. Q&amp;A_1">
  <p:cSld name="Q&amp;A blue"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" name="Google Shape;2416;p99" descr="A picture containing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73989" y="0"/>
            <a:ext cx="8060591" cy="5575519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p99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. Q&amp;A_2">
  <p:cSld name="Q&amp;A gradient 1">
    <p:bg>
      <p:bgPr>
        <a:gradFill>
          <a:gsLst>
            <a:gs pos="0">
              <a:srgbClr val="A371F7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100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6. Q&amp;A_3">
  <p:cSld name="Q&amp;A gradient 2">
    <p:bg>
      <p:bgPr>
        <a:gradFill>
          <a:gsLst>
            <a:gs pos="0">
              <a:srgbClr val="271052"/>
            </a:gs>
            <a:gs pos="72000">
              <a:srgbClr val="1158C7"/>
            </a:gs>
            <a:gs pos="99000">
              <a:srgbClr val="388BFD"/>
            </a:gs>
            <a:gs pos="100000">
              <a:srgbClr val="388BFD"/>
            </a:gs>
          </a:gsLst>
          <a:lin ang="18900000" scaled="0"/>
        </a:gradFill>
        <a:effectLst/>
      </p:bgPr>
    </p:bg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01"/>
          <p:cNvSpPr/>
          <p:nvPr/>
        </p:nvSpPr>
        <p:spPr>
          <a:xfrm>
            <a:off x="3665742" y="2092773"/>
            <a:ext cx="1812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</a:rPr>
              <a:t>Q&amp;A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47.xml"/><Relationship Id="rId42" Type="http://schemas.openxmlformats.org/officeDocument/2006/relationships/slideLayout" Target="../slideLayouts/slideLayout168.xml"/><Relationship Id="rId47" Type="http://schemas.openxmlformats.org/officeDocument/2006/relationships/slideLayout" Target="../slideLayouts/slideLayout173.xml"/><Relationship Id="rId63" Type="http://schemas.openxmlformats.org/officeDocument/2006/relationships/slideLayout" Target="../slideLayouts/slideLayout189.xml"/><Relationship Id="rId68" Type="http://schemas.openxmlformats.org/officeDocument/2006/relationships/slideLayout" Target="../slideLayouts/slideLayout194.xml"/><Relationship Id="rId84" Type="http://schemas.openxmlformats.org/officeDocument/2006/relationships/slideLayout" Target="../slideLayouts/slideLayout210.xml"/><Relationship Id="rId89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53" Type="http://schemas.openxmlformats.org/officeDocument/2006/relationships/slideLayout" Target="../slideLayouts/slideLayout179.xml"/><Relationship Id="rId58" Type="http://schemas.openxmlformats.org/officeDocument/2006/relationships/slideLayout" Target="../slideLayouts/slideLayout184.xml"/><Relationship Id="rId74" Type="http://schemas.openxmlformats.org/officeDocument/2006/relationships/slideLayout" Target="../slideLayouts/slideLayout200.xml"/><Relationship Id="rId79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31.xml"/><Relationship Id="rId90" Type="http://schemas.openxmlformats.org/officeDocument/2006/relationships/slideLayout" Target="../slideLayouts/slideLayout216.xml"/><Relationship Id="rId95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43" Type="http://schemas.openxmlformats.org/officeDocument/2006/relationships/slideLayout" Target="../slideLayouts/slideLayout169.xml"/><Relationship Id="rId48" Type="http://schemas.openxmlformats.org/officeDocument/2006/relationships/slideLayout" Target="../slideLayouts/slideLayout174.xml"/><Relationship Id="rId64" Type="http://schemas.openxmlformats.org/officeDocument/2006/relationships/slideLayout" Target="../slideLayouts/slideLayout190.xml"/><Relationship Id="rId69" Type="http://schemas.openxmlformats.org/officeDocument/2006/relationships/slideLayout" Target="../slideLayouts/slideLayout195.xml"/><Relationship Id="rId80" Type="http://schemas.openxmlformats.org/officeDocument/2006/relationships/slideLayout" Target="../slideLayouts/slideLayout206.xml"/><Relationship Id="rId85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59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Relationship Id="rId54" Type="http://schemas.openxmlformats.org/officeDocument/2006/relationships/slideLayout" Target="../slideLayouts/slideLayout180.xml"/><Relationship Id="rId62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96.xml"/><Relationship Id="rId75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9.xml"/><Relationship Id="rId88" Type="http://schemas.openxmlformats.org/officeDocument/2006/relationships/slideLayout" Target="../slideLayouts/slideLayout214.xml"/><Relationship Id="rId91" Type="http://schemas.openxmlformats.org/officeDocument/2006/relationships/slideLayout" Target="../slideLayouts/slideLayout217.xml"/><Relationship Id="rId96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75.xml"/><Relationship Id="rId57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78.xml"/><Relationship Id="rId60" Type="http://schemas.openxmlformats.org/officeDocument/2006/relationships/slideLayout" Target="../slideLayouts/slideLayout186.xml"/><Relationship Id="rId65" Type="http://schemas.openxmlformats.org/officeDocument/2006/relationships/slideLayout" Target="../slideLayouts/slideLayout191.xml"/><Relationship Id="rId73" Type="http://schemas.openxmlformats.org/officeDocument/2006/relationships/slideLayout" Target="../slideLayouts/slideLayout199.xml"/><Relationship Id="rId78" Type="http://schemas.openxmlformats.org/officeDocument/2006/relationships/slideLayout" Target="../slideLayouts/slideLayout204.xml"/><Relationship Id="rId81" Type="http://schemas.openxmlformats.org/officeDocument/2006/relationships/slideLayout" Target="../slideLayouts/slideLayout207.xml"/><Relationship Id="rId86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39" Type="http://schemas.openxmlformats.org/officeDocument/2006/relationships/slideLayout" Target="../slideLayouts/slideLayout165.xml"/><Relationship Id="rId34" Type="http://schemas.openxmlformats.org/officeDocument/2006/relationships/slideLayout" Target="../slideLayouts/slideLayout160.xml"/><Relationship Id="rId50" Type="http://schemas.openxmlformats.org/officeDocument/2006/relationships/slideLayout" Target="../slideLayouts/slideLayout176.xml"/><Relationship Id="rId55" Type="http://schemas.openxmlformats.org/officeDocument/2006/relationships/slideLayout" Target="../slideLayouts/slideLayout181.xml"/><Relationship Id="rId76" Type="http://schemas.openxmlformats.org/officeDocument/2006/relationships/slideLayout" Target="../slideLayouts/slideLayout202.xml"/><Relationship Id="rId97" Type="http://schemas.openxmlformats.org/officeDocument/2006/relationships/theme" Target="../theme/theme2.xml"/><Relationship Id="rId7" Type="http://schemas.openxmlformats.org/officeDocument/2006/relationships/slideLayout" Target="../slideLayouts/slideLayout133.xml"/><Relationship Id="rId71" Type="http://schemas.openxmlformats.org/officeDocument/2006/relationships/slideLayout" Target="../slideLayouts/slideLayout197.xml"/><Relationship Id="rId92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50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66" Type="http://schemas.openxmlformats.org/officeDocument/2006/relationships/slideLayout" Target="../slideLayouts/slideLayout192.xml"/><Relationship Id="rId87" Type="http://schemas.openxmlformats.org/officeDocument/2006/relationships/slideLayout" Target="../slideLayouts/slideLayout213.xml"/><Relationship Id="rId61" Type="http://schemas.openxmlformats.org/officeDocument/2006/relationships/slideLayout" Target="../slideLayouts/slideLayout187.xml"/><Relationship Id="rId82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56" Type="http://schemas.openxmlformats.org/officeDocument/2006/relationships/slideLayout" Target="../slideLayouts/slideLayout182.xml"/><Relationship Id="rId77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34.xml"/><Relationship Id="rId51" Type="http://schemas.openxmlformats.org/officeDocument/2006/relationships/slideLayout" Target="../slideLayouts/slideLayout177.xml"/><Relationship Id="rId72" Type="http://schemas.openxmlformats.org/officeDocument/2006/relationships/slideLayout" Target="../slideLayouts/slideLayout198.xml"/><Relationship Id="rId93" Type="http://schemas.openxmlformats.org/officeDocument/2006/relationships/slideLayout" Target="../slideLayouts/slideLayout219.xml"/><Relationship Id="rId9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C1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179143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7;p1" descr="Image"/>
          <p:cNvPicPr preferRelativeResize="0"/>
          <p:nvPr/>
        </p:nvPicPr>
        <p:blipFill rotWithShape="1">
          <a:blip r:embed="rId128">
            <a:alphaModFix amt="50000"/>
          </a:blip>
          <a:srcRect/>
          <a:stretch/>
        </p:blipFill>
        <p:spPr>
          <a:xfrm>
            <a:off x="8649375" y="4677962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05"/>
              </a:srgbClr>
            </a:outerShdw>
          </a:effectLst>
        </p:spPr>
      </p:pic>
      <p:sp>
        <p:nvSpPr>
          <p:cNvPr id="8" name="Google Shape;8;p1"/>
          <p:cNvSpPr txBox="1"/>
          <p:nvPr/>
        </p:nvSpPr>
        <p:spPr>
          <a:xfrm>
            <a:off x="3670945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6741807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C10"/>
        </a:solidFill>
        <a:effectLst/>
      </p:bgPr>
    </p:bg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29"/>
          <p:cNvSpPr txBox="1"/>
          <p:nvPr/>
        </p:nvSpPr>
        <p:spPr>
          <a:xfrm>
            <a:off x="179143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r>
              <a:rPr lang="en" sz="70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Month day, year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24" name="Google Shape;2524;p129" descr="Image"/>
          <p:cNvPicPr preferRelativeResize="0"/>
          <p:nvPr/>
        </p:nvPicPr>
        <p:blipFill rotWithShape="1">
          <a:blip r:embed="rId98">
            <a:alphaModFix amt="50000"/>
          </a:blip>
          <a:srcRect/>
          <a:stretch/>
        </p:blipFill>
        <p:spPr>
          <a:xfrm>
            <a:off x="8649375" y="4677962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710"/>
              </a:srgbClr>
            </a:outerShdw>
          </a:effectLst>
        </p:spPr>
      </p:pic>
      <p:sp>
        <p:nvSpPr>
          <p:cNvPr id="2525" name="Google Shape;2525;p129"/>
          <p:cNvSpPr txBox="1"/>
          <p:nvPr/>
        </p:nvSpPr>
        <p:spPr>
          <a:xfrm>
            <a:off x="3670945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r>
              <a:rPr lang="en" sz="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title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26" name="Google Shape;2526;p129"/>
          <p:cNvSpPr txBox="1"/>
          <p:nvPr/>
        </p:nvSpPr>
        <p:spPr>
          <a:xfrm>
            <a:off x="6741807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r>
              <a:rPr lang="en" sz="70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@author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6" r:id="rId10"/>
    <p:sldLayoutId id="2147483787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8" r:id="rId26"/>
    <p:sldLayoutId id="2147483809" r:id="rId27"/>
    <p:sldLayoutId id="2147483810" r:id="rId28"/>
    <p:sldLayoutId id="2147483811" r:id="rId29"/>
    <p:sldLayoutId id="2147483812" r:id="rId30"/>
    <p:sldLayoutId id="2147483813" r:id="rId31"/>
    <p:sldLayoutId id="2147483814" r:id="rId32"/>
    <p:sldLayoutId id="2147483815" r:id="rId33"/>
    <p:sldLayoutId id="2147483816" r:id="rId34"/>
    <p:sldLayoutId id="2147483817" r:id="rId35"/>
    <p:sldLayoutId id="2147483818" r:id="rId36"/>
    <p:sldLayoutId id="2147483819" r:id="rId37"/>
    <p:sldLayoutId id="2147483820" r:id="rId38"/>
    <p:sldLayoutId id="2147483821" r:id="rId39"/>
    <p:sldLayoutId id="2147483822" r:id="rId40"/>
    <p:sldLayoutId id="2147483823" r:id="rId41"/>
    <p:sldLayoutId id="2147483824" r:id="rId42"/>
    <p:sldLayoutId id="2147483826" r:id="rId43"/>
    <p:sldLayoutId id="2147483827" r:id="rId44"/>
    <p:sldLayoutId id="2147483828" r:id="rId45"/>
    <p:sldLayoutId id="2147483829" r:id="rId46"/>
    <p:sldLayoutId id="2147483830" r:id="rId47"/>
    <p:sldLayoutId id="2147483831" r:id="rId48"/>
    <p:sldLayoutId id="2147483832" r:id="rId49"/>
    <p:sldLayoutId id="2147483833" r:id="rId50"/>
    <p:sldLayoutId id="2147483834" r:id="rId51"/>
    <p:sldLayoutId id="2147483835" r:id="rId52"/>
    <p:sldLayoutId id="2147483836" r:id="rId53"/>
    <p:sldLayoutId id="2147483837" r:id="rId54"/>
    <p:sldLayoutId id="2147483838" r:id="rId55"/>
    <p:sldLayoutId id="2147483842" r:id="rId56"/>
    <p:sldLayoutId id="2147483843" r:id="rId57"/>
    <p:sldLayoutId id="2147483844" r:id="rId58"/>
    <p:sldLayoutId id="2147483845" r:id="rId59"/>
    <p:sldLayoutId id="2147483846" r:id="rId60"/>
    <p:sldLayoutId id="2147483847" r:id="rId61"/>
    <p:sldLayoutId id="2147483848" r:id="rId62"/>
    <p:sldLayoutId id="2147483850" r:id="rId63"/>
    <p:sldLayoutId id="2147483852" r:id="rId64"/>
    <p:sldLayoutId id="2147483853" r:id="rId65"/>
    <p:sldLayoutId id="2147483854" r:id="rId66"/>
    <p:sldLayoutId id="2147483855" r:id="rId67"/>
    <p:sldLayoutId id="2147483856" r:id="rId68"/>
    <p:sldLayoutId id="2147483857" r:id="rId69"/>
    <p:sldLayoutId id="2147483858" r:id="rId70"/>
    <p:sldLayoutId id="2147483859" r:id="rId71"/>
    <p:sldLayoutId id="2147483860" r:id="rId72"/>
    <p:sldLayoutId id="2147483862" r:id="rId73"/>
    <p:sldLayoutId id="2147483863" r:id="rId74"/>
    <p:sldLayoutId id="2147483864" r:id="rId75"/>
    <p:sldLayoutId id="2147483865" r:id="rId76"/>
    <p:sldLayoutId id="2147483866" r:id="rId77"/>
    <p:sldLayoutId id="2147483867" r:id="rId78"/>
    <p:sldLayoutId id="2147483868" r:id="rId79"/>
    <p:sldLayoutId id="2147483869" r:id="rId80"/>
    <p:sldLayoutId id="2147483870" r:id="rId81"/>
    <p:sldLayoutId id="2147483871" r:id="rId82"/>
    <p:sldLayoutId id="2147483872" r:id="rId83"/>
    <p:sldLayoutId id="2147483873" r:id="rId84"/>
    <p:sldLayoutId id="2147483874" r:id="rId85"/>
    <p:sldLayoutId id="2147483875" r:id="rId86"/>
    <p:sldLayoutId id="2147483876" r:id="rId87"/>
    <p:sldLayoutId id="2147483877" r:id="rId88"/>
    <p:sldLayoutId id="2147483878" r:id="rId89"/>
    <p:sldLayoutId id="2147483880" r:id="rId90"/>
    <p:sldLayoutId id="2147483881" r:id="rId91"/>
    <p:sldLayoutId id="2147483882" r:id="rId92"/>
    <p:sldLayoutId id="2147483883" r:id="rId93"/>
    <p:sldLayoutId id="2147483887" r:id="rId94"/>
    <p:sldLayoutId id="2147483891" r:id="rId95"/>
    <p:sldLayoutId id="2147483895" r:id="rId9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1.xml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40.png"/><Relationship Id="rId11" Type="http://schemas.openxmlformats.org/officeDocument/2006/relationships/image" Target="../media/image51.png"/><Relationship Id="rId5" Type="http://schemas.openxmlformats.org/officeDocument/2006/relationships/image" Target="../media/image1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/blob/main/translations/es/.devcontainer/devcontainer.js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1.xml"/><Relationship Id="rId5" Type="http://schemas.openxmlformats.org/officeDocument/2006/relationships/image" Target="../media/image5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python.black-formatt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codespaces/over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57.png"/><Relationship Id="rId5" Type="http://schemas.openxmlformats.org/officeDocument/2006/relationships/image" Target="../media/image40.png"/><Relationship Id="rId4" Type="http://schemas.openxmlformats.org/officeDocument/2006/relationships/hyperlink" Target="https://docs.github.com/en/codespaces/getting-started/quickstar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py/issues/n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40.png"/><Relationship Id="rId5" Type="http://schemas.openxmlformats.org/officeDocument/2006/relationships/hyperlink" Target="https://github.com/microsoft/codespaces-teaching-template-py/generate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p253"/>
          <p:cNvSpPr txBox="1">
            <a:spLocks noGrp="1"/>
          </p:cNvSpPr>
          <p:nvPr>
            <p:ph type="title"/>
          </p:nvPr>
        </p:nvSpPr>
        <p:spPr>
          <a:xfrm>
            <a:off x="408421" y="1700250"/>
            <a:ext cx="4898365" cy="17430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Plantilla para </a:t>
            </a:r>
            <a:r>
              <a:rPr lang="en-US" sz="3600" dirty="0" err="1"/>
              <a:t>enseñanza</a:t>
            </a:r>
            <a:r>
              <a:rPr lang="en-US" sz="3600" dirty="0"/>
              <a:t> de Python con </a:t>
            </a:r>
            <a:r>
              <a:rPr lang="en-US" sz="4000" dirty="0" err="1"/>
              <a:t>Codespaces</a:t>
            </a:r>
            <a:endParaRPr lang="en-US" sz="4000" dirty="0"/>
          </a:p>
        </p:txBody>
      </p:sp>
      <p:sp>
        <p:nvSpPr>
          <p:cNvPr id="5092" name="Google Shape;5092;p253"/>
          <p:cNvSpPr txBox="1">
            <a:spLocks noGrp="1"/>
          </p:cNvSpPr>
          <p:nvPr>
            <p:ph type="subTitle" idx="1"/>
          </p:nvPr>
        </p:nvSpPr>
        <p:spPr>
          <a:xfrm>
            <a:off x="473349" y="3997675"/>
            <a:ext cx="77601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¡Crea o amplia un repositorio listo para usarse en la enseñanza de Python en minutos!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ECB6D-50D1-F8CB-E614-E7DE752A8219}"/>
              </a:ext>
            </a:extLst>
          </p:cNvPr>
          <p:cNvSpPr txBox="1"/>
          <p:nvPr/>
        </p:nvSpPr>
        <p:spPr>
          <a:xfrm>
            <a:off x="644769" y="48299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8" name="Google Shape;5588;p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377" y="-568620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1062DE0-EA83-69D2-5EA4-3C7B32F91AAC}"/>
              </a:ext>
            </a:extLst>
          </p:cNvPr>
          <p:cNvGrpSpPr/>
          <p:nvPr/>
        </p:nvGrpSpPr>
        <p:grpSpPr>
          <a:xfrm>
            <a:off x="5158332" y="859375"/>
            <a:ext cx="6809819" cy="3755108"/>
            <a:chOff x="5158332" y="859375"/>
            <a:chExt cx="6809819" cy="3755108"/>
          </a:xfrm>
        </p:grpSpPr>
        <p:sp>
          <p:nvSpPr>
            <p:cNvPr id="5589" name="Google Shape;5589;p277"/>
            <p:cNvSpPr/>
            <p:nvPr/>
          </p:nvSpPr>
          <p:spPr>
            <a:xfrm>
              <a:off x="5171254" y="859383"/>
              <a:ext cx="6796800" cy="37551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0" name="Google Shape;5590;p2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58332" y="859375"/>
              <a:ext cx="6809819" cy="284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1" name="Google Shape;5591;p277"/>
          <p:cNvSpPr txBox="1">
            <a:spLocks noGrp="1"/>
          </p:cNvSpPr>
          <p:nvPr>
            <p:ph type="subTitle" idx="1"/>
          </p:nvPr>
        </p:nvSpPr>
        <p:spPr>
          <a:xfrm>
            <a:off x="360884" y="2113044"/>
            <a:ext cx="4870817" cy="458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Tu </a:t>
            </a:r>
            <a:r>
              <a:rPr lang="en-US" sz="14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pantalla</a:t>
            </a:r>
            <a:r>
              <a:rPr lang="en-US" sz="1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se vera algo </a:t>
            </a:r>
            <a:r>
              <a:rPr lang="en-US" sz="14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así</a:t>
            </a:r>
            <a:endParaRPr lang="es-MX" sz="1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4FE590-5E29-571A-9C23-32FAFB3CC0BB}"/>
              </a:ext>
            </a:extLst>
          </p:cNvPr>
          <p:cNvSpPr/>
          <p:nvPr/>
        </p:nvSpPr>
        <p:spPr>
          <a:xfrm>
            <a:off x="6784081" y="3708224"/>
            <a:ext cx="2217557" cy="33813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BE307-F206-31FC-5B9D-1A5B7B9D2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3" t="5962"/>
          <a:stretch/>
        </p:blipFill>
        <p:spPr>
          <a:xfrm>
            <a:off x="5171157" y="1138919"/>
            <a:ext cx="4870817" cy="35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258"/>
          <p:cNvSpPr txBox="1">
            <a:spLocks noGrp="1"/>
          </p:cNvSpPr>
          <p:nvPr>
            <p:ph type="title"/>
          </p:nvPr>
        </p:nvSpPr>
        <p:spPr>
          <a:xfrm>
            <a:off x="386125" y="1319250"/>
            <a:ext cx="4349100" cy="25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Personaliza tu</a:t>
            </a:r>
            <a:endParaRPr sz="3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 err="1">
                <a:solidFill>
                  <a:schemeClr val="lt1"/>
                </a:solidFill>
              </a:rPr>
              <a:t>Codespace</a:t>
            </a:r>
            <a:endParaRPr sz="3600" b="1" dirty="0">
              <a:solidFill>
                <a:schemeClr val="lt1"/>
              </a:solidFill>
            </a:endParaRPr>
          </a:p>
        </p:txBody>
      </p:sp>
      <p:pic>
        <p:nvPicPr>
          <p:cNvPr id="5218" name="Google Shape;5218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113" y="518750"/>
            <a:ext cx="4103974" cy="410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9" name="Google Shape;5219;p2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0651" y="802290"/>
            <a:ext cx="3538898" cy="353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0" name="Google Shape;5220;p25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1267" y="2104752"/>
            <a:ext cx="957626" cy="93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1" name="Google Shape;5221;p258"/>
          <p:cNvGrpSpPr/>
          <p:nvPr/>
        </p:nvGrpSpPr>
        <p:grpSpPr>
          <a:xfrm>
            <a:off x="5673225" y="1464912"/>
            <a:ext cx="742500" cy="516825"/>
            <a:chOff x="5544750" y="1483962"/>
            <a:chExt cx="742500" cy="516825"/>
          </a:xfrm>
        </p:grpSpPr>
        <p:sp>
          <p:nvSpPr>
            <p:cNvPr id="5222" name="Google Shape;5222;p258"/>
            <p:cNvSpPr txBox="1"/>
            <p:nvPr/>
          </p:nvSpPr>
          <p:spPr>
            <a:xfrm>
              <a:off x="5544750" y="1662088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code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23" name="Google Shape;5223;p2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792351" y="1483962"/>
              <a:ext cx="247289" cy="2466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4" name="Google Shape;5224;p258"/>
          <p:cNvGrpSpPr/>
          <p:nvPr/>
        </p:nvGrpSpPr>
        <p:grpSpPr>
          <a:xfrm>
            <a:off x="7423356" y="3244842"/>
            <a:ext cx="742500" cy="530571"/>
            <a:chOff x="7408900" y="3223417"/>
            <a:chExt cx="742500" cy="530571"/>
          </a:xfrm>
        </p:grpSpPr>
        <p:sp>
          <p:nvSpPr>
            <p:cNvPr id="5225" name="Google Shape;5225;p258"/>
            <p:cNvSpPr txBox="1"/>
            <p:nvPr/>
          </p:nvSpPr>
          <p:spPr>
            <a:xfrm>
              <a:off x="7408900" y="3415288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deploy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26" name="Google Shape;5226;p2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54163" y="3223417"/>
              <a:ext cx="251973" cy="252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7" name="Google Shape;5227;p258"/>
          <p:cNvGrpSpPr/>
          <p:nvPr/>
        </p:nvGrpSpPr>
        <p:grpSpPr>
          <a:xfrm>
            <a:off x="5306600" y="2336288"/>
            <a:ext cx="3246975" cy="534654"/>
            <a:chOff x="5306600" y="2336277"/>
            <a:chExt cx="3246975" cy="534654"/>
          </a:xfrm>
        </p:grpSpPr>
        <p:sp>
          <p:nvSpPr>
            <p:cNvPr id="5228" name="Google Shape;5228;p258"/>
            <p:cNvSpPr txBox="1"/>
            <p:nvPr/>
          </p:nvSpPr>
          <p:spPr>
            <a:xfrm>
              <a:off x="7811075" y="2532231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release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5229" name="Google Shape;5229;p258"/>
            <p:cNvSpPr txBox="1"/>
            <p:nvPr/>
          </p:nvSpPr>
          <p:spPr>
            <a:xfrm>
              <a:off x="5306600" y="2532231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plan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30" name="Google Shape;5230;p25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51853" y="2336277"/>
              <a:ext cx="251973" cy="252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1" name="Google Shape;5231;p25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056356" y="2338981"/>
              <a:ext cx="247289" cy="2466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2" name="Google Shape;5232;p258"/>
          <p:cNvGrpSpPr/>
          <p:nvPr/>
        </p:nvGrpSpPr>
        <p:grpSpPr>
          <a:xfrm>
            <a:off x="5673225" y="3192442"/>
            <a:ext cx="742500" cy="537721"/>
            <a:chOff x="5685138" y="3235317"/>
            <a:chExt cx="742500" cy="537721"/>
          </a:xfrm>
        </p:grpSpPr>
        <p:sp>
          <p:nvSpPr>
            <p:cNvPr id="5233" name="Google Shape;5233;p258"/>
            <p:cNvSpPr txBox="1"/>
            <p:nvPr/>
          </p:nvSpPr>
          <p:spPr>
            <a:xfrm>
              <a:off x="5685138" y="3434338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monitor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34" name="Google Shape;5234;p25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30396" y="3235317"/>
              <a:ext cx="251973" cy="252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5" name="Google Shape;5235;p258"/>
          <p:cNvGrpSpPr/>
          <p:nvPr/>
        </p:nvGrpSpPr>
        <p:grpSpPr>
          <a:xfrm>
            <a:off x="6634750" y="1110117"/>
            <a:ext cx="590700" cy="528783"/>
            <a:chOff x="6702175" y="1110117"/>
            <a:chExt cx="590700" cy="528783"/>
          </a:xfrm>
        </p:grpSpPr>
        <p:sp>
          <p:nvSpPr>
            <p:cNvPr id="5236" name="Google Shape;5236;p258"/>
            <p:cNvSpPr txBox="1"/>
            <p:nvPr/>
          </p:nvSpPr>
          <p:spPr>
            <a:xfrm>
              <a:off x="6702175" y="1300200"/>
              <a:ext cx="59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build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37" name="Google Shape;5237;p25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871542" y="1110117"/>
              <a:ext cx="251973" cy="252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8" name="Google Shape;5238;p258"/>
          <p:cNvGrpSpPr/>
          <p:nvPr/>
        </p:nvGrpSpPr>
        <p:grpSpPr>
          <a:xfrm>
            <a:off x="6550399" y="3618901"/>
            <a:ext cx="742500" cy="521475"/>
            <a:chOff x="6550375" y="3618900"/>
            <a:chExt cx="742500" cy="521475"/>
          </a:xfrm>
        </p:grpSpPr>
        <p:sp>
          <p:nvSpPr>
            <p:cNvPr id="5239" name="Google Shape;5239;p258"/>
            <p:cNvSpPr txBox="1"/>
            <p:nvPr/>
          </p:nvSpPr>
          <p:spPr>
            <a:xfrm>
              <a:off x="6550375" y="3801675"/>
              <a:ext cx="74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operate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40" name="Google Shape;5240;p25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792419" y="3618901"/>
              <a:ext cx="258427" cy="2560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41" name="Google Shape;5241;p258"/>
          <p:cNvGrpSpPr/>
          <p:nvPr/>
        </p:nvGrpSpPr>
        <p:grpSpPr>
          <a:xfrm>
            <a:off x="7499256" y="1464892"/>
            <a:ext cx="590700" cy="549895"/>
            <a:chOff x="7453450" y="1472330"/>
            <a:chExt cx="590700" cy="549895"/>
          </a:xfrm>
        </p:grpSpPr>
        <p:sp>
          <p:nvSpPr>
            <p:cNvPr id="5242" name="Google Shape;5242;p258"/>
            <p:cNvSpPr txBox="1"/>
            <p:nvPr/>
          </p:nvSpPr>
          <p:spPr>
            <a:xfrm>
              <a:off x="7453450" y="1683525"/>
              <a:ext cx="59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test</a:t>
              </a:r>
              <a:endParaRPr sz="1000">
                <a:solidFill>
                  <a:schemeClr val="lt1"/>
                </a:solidFill>
              </a:endParaRPr>
            </a:p>
          </p:txBody>
        </p:sp>
        <p:pic>
          <p:nvPicPr>
            <p:cNvPr id="5243" name="Google Shape;5243;p25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622462" y="1472330"/>
              <a:ext cx="252690" cy="2560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p261"/>
          <p:cNvSpPr txBox="1">
            <a:spLocks noGrp="1"/>
          </p:cNvSpPr>
          <p:nvPr>
            <p:ph type="subTitle" idx="4"/>
          </p:nvPr>
        </p:nvSpPr>
        <p:spPr>
          <a:xfrm>
            <a:off x="471300" y="2961723"/>
            <a:ext cx="6631464" cy="475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chemeClr val="accent5"/>
                </a:solidFill>
              </a:rPr>
              <a:t>2. Agrega una extensión</a:t>
            </a:r>
          </a:p>
        </p:txBody>
      </p:sp>
      <p:sp>
        <p:nvSpPr>
          <p:cNvPr id="5294" name="Google Shape;5294;p261"/>
          <p:cNvSpPr txBox="1">
            <a:spLocks noGrp="1"/>
          </p:cNvSpPr>
          <p:nvPr>
            <p:ph type="subTitle" idx="1"/>
          </p:nvPr>
        </p:nvSpPr>
        <p:spPr>
          <a:xfrm>
            <a:off x="471300" y="2247536"/>
            <a:ext cx="8201400" cy="648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1. </a:t>
            </a:r>
            <a:r>
              <a:rPr lang="es-MX" sz="2800" dirty="0"/>
              <a:t>Cambia la versión de Python instalada</a:t>
            </a:r>
          </a:p>
        </p:txBody>
      </p:sp>
      <p:sp>
        <p:nvSpPr>
          <p:cNvPr id="5299" name="Google Shape;5299;p261"/>
          <p:cNvSpPr txBox="1">
            <a:spLocks noGrp="1"/>
          </p:cNvSpPr>
          <p:nvPr>
            <p:ph type="title"/>
          </p:nvPr>
        </p:nvSpPr>
        <p:spPr>
          <a:xfrm>
            <a:off x="471300" y="538225"/>
            <a:ext cx="71772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>
                <a:solidFill>
                  <a:schemeClr val="tx1"/>
                </a:solidFill>
              </a:rPr>
              <a:t>Personaliza tu </a:t>
            </a:r>
            <a:r>
              <a:rPr lang="es-MX" sz="3600" b="1" dirty="0" err="1">
                <a:solidFill>
                  <a:schemeClr val="tx1"/>
                </a:solidFill>
              </a:rPr>
              <a:t>Codespace</a:t>
            </a:r>
            <a:endParaRPr lang="es-MX" sz="36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1" name="Google Shape;5691;p285"/>
          <p:cNvSpPr txBox="1">
            <a:spLocks noGrp="1"/>
          </p:cNvSpPr>
          <p:nvPr>
            <p:ph type="title"/>
          </p:nvPr>
        </p:nvSpPr>
        <p:spPr>
          <a:xfrm>
            <a:off x="532500" y="2482492"/>
            <a:ext cx="3583200" cy="6018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Opción 1</a:t>
            </a:r>
          </a:p>
        </p:txBody>
      </p:sp>
      <p:sp>
        <p:nvSpPr>
          <p:cNvPr id="5692" name="Google Shape;5692;p285"/>
          <p:cNvSpPr txBox="1">
            <a:spLocks noGrp="1"/>
          </p:cNvSpPr>
          <p:nvPr>
            <p:ph type="subTitle" idx="1"/>
          </p:nvPr>
        </p:nvSpPr>
        <p:spPr>
          <a:xfrm>
            <a:off x="5102350" y="1645925"/>
            <a:ext cx="3717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s-MX" sz="1400" b="0" i="0" dirty="0">
                <a:solidFill>
                  <a:schemeClr val="tx1"/>
                </a:solidFill>
                <a:effectLst/>
                <a:latin typeface="+mn-lt"/>
              </a:rPr>
              <a:t>Abre </a:t>
            </a:r>
            <a:r>
              <a:rPr lang="es-MX" sz="1400" b="0" i="0" u="none" strike="noStrike" dirty="0">
                <a:solidFill>
                  <a:srgbClr val="55D264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s-MX" sz="1400" b="0" i="0" u="none" strike="noStrike" dirty="0" err="1">
                <a:solidFill>
                  <a:srgbClr val="55D264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devcontainer</a:t>
            </a:r>
            <a:r>
              <a:rPr lang="es-MX" sz="1400" b="0" i="0" u="none" strike="noStrike" dirty="0">
                <a:solidFill>
                  <a:srgbClr val="55D264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MX" sz="1400" b="0" i="0" u="none" strike="noStrike" dirty="0" err="1">
                <a:solidFill>
                  <a:schemeClr val="accent3">
                    <a:lumMod val="75000"/>
                  </a:schemeClr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devcontainer.json</a:t>
            </a:r>
            <a:r>
              <a:rPr lang="es-MX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 </a:t>
            </a:r>
            <a:r>
              <a:rPr lang="es-MX" sz="1400" b="0" i="0" dirty="0">
                <a:solidFill>
                  <a:schemeClr val="tx1"/>
                </a:solidFill>
                <a:effectLst/>
                <a:latin typeface="+mn-lt"/>
              </a:rPr>
              <a:t>y reemplaza la siguiente sección:</a:t>
            </a:r>
          </a:p>
        </p:txBody>
      </p:sp>
      <p:sp>
        <p:nvSpPr>
          <p:cNvPr id="5693" name="Google Shape;5693;p285"/>
          <p:cNvSpPr txBox="1">
            <a:spLocks noGrp="1"/>
          </p:cNvSpPr>
          <p:nvPr>
            <p:ph type="subTitle" idx="1"/>
          </p:nvPr>
        </p:nvSpPr>
        <p:spPr>
          <a:xfrm>
            <a:off x="5102350" y="2190000"/>
            <a:ext cx="3717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s-MX" sz="1400" dirty="0">
                <a:solidFill>
                  <a:schemeClr val="dk1"/>
                </a:solidFill>
              </a:rPr>
              <a:t>“VARIANT”: </a:t>
            </a:r>
            <a:r>
              <a:rPr lang="es-MX" sz="1400" dirty="0">
                <a:solidFill>
                  <a:srgbClr val="00B0F0"/>
                </a:solidFill>
              </a:rPr>
              <a:t>“3.8-bullseye”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MX" sz="1800" dirty="0"/>
          </a:p>
        </p:txBody>
      </p:sp>
      <p:sp>
        <p:nvSpPr>
          <p:cNvPr id="5694" name="Google Shape;5694;p285"/>
          <p:cNvSpPr txBox="1">
            <a:spLocks noGrp="1"/>
          </p:cNvSpPr>
          <p:nvPr>
            <p:ph type="subTitle" idx="3"/>
          </p:nvPr>
        </p:nvSpPr>
        <p:spPr>
          <a:xfrm>
            <a:off x="5102350" y="2734050"/>
            <a:ext cx="3583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s-MX" sz="1400" dirty="0">
                <a:solidFill>
                  <a:schemeClr val="dk1"/>
                </a:solidFill>
              </a:rPr>
              <a:t>Con las siguientes instrucciones: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</p:txBody>
      </p:sp>
      <p:sp>
        <p:nvSpPr>
          <p:cNvPr id="5695" name="Google Shape;5695;p285"/>
          <p:cNvSpPr txBox="1"/>
          <p:nvPr/>
        </p:nvSpPr>
        <p:spPr>
          <a:xfrm>
            <a:off x="532488" y="3185950"/>
            <a:ext cx="358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-MX" i="0" u="none" strike="noStrike" cap="none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Cambiar el entorno de Python</a:t>
            </a:r>
          </a:p>
        </p:txBody>
      </p:sp>
      <p:sp>
        <p:nvSpPr>
          <p:cNvPr id="5696" name="Google Shape;5696;p285"/>
          <p:cNvSpPr txBox="1">
            <a:spLocks noGrp="1"/>
          </p:cNvSpPr>
          <p:nvPr>
            <p:ph type="subTitle" idx="4"/>
          </p:nvPr>
        </p:nvSpPr>
        <p:spPr>
          <a:xfrm>
            <a:off x="5102350" y="3232381"/>
            <a:ext cx="3429000" cy="1336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"VARIANT": </a:t>
            </a:r>
            <a:r>
              <a:rPr lang="en-US" sz="1400" dirty="0">
                <a:solidFill>
                  <a:srgbClr val="00B0F0"/>
                </a:solidFill>
              </a:rPr>
              <a:t>"3.9-bullseye"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" name="Google Shape;5441;p270">
            <a:extLst>
              <a:ext uri="{FF2B5EF4-FFF2-40B4-BE49-F238E27FC236}">
                <a16:creationId xmlns:a16="http://schemas.microsoft.com/office/drawing/2014/main" id="{65B40136-006D-04B0-B0A3-06040F875F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073" y="1406412"/>
            <a:ext cx="7715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02;p286">
            <a:extLst>
              <a:ext uri="{FF2B5EF4-FFF2-40B4-BE49-F238E27FC236}">
                <a16:creationId xmlns:a16="http://schemas.microsoft.com/office/drawing/2014/main" id="{6CD76E47-094D-3FB8-6836-DBDF23034EBF}"/>
              </a:ext>
            </a:extLst>
          </p:cNvPr>
          <p:cNvSpPr txBox="1">
            <a:spLocks/>
          </p:cNvSpPr>
          <p:nvPr/>
        </p:nvSpPr>
        <p:spPr>
          <a:xfrm>
            <a:off x="375528" y="443179"/>
            <a:ext cx="35832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dirty="0"/>
              <a:t>Opción 2:</a:t>
            </a:r>
          </a:p>
        </p:txBody>
      </p:sp>
      <p:sp>
        <p:nvSpPr>
          <p:cNvPr id="5" name="Google Shape;5707;p286">
            <a:extLst>
              <a:ext uri="{FF2B5EF4-FFF2-40B4-BE49-F238E27FC236}">
                <a16:creationId xmlns:a16="http://schemas.microsoft.com/office/drawing/2014/main" id="{099AE602-0F56-B9B4-9F11-1A8033F3B0ED}"/>
              </a:ext>
            </a:extLst>
          </p:cNvPr>
          <p:cNvSpPr txBox="1"/>
          <p:nvPr/>
        </p:nvSpPr>
        <p:spPr>
          <a:xfrm>
            <a:off x="2667993" y="508178"/>
            <a:ext cx="565386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-MX" sz="3600" i="0" u="none" strike="noStrike" cap="none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Añade una extensión</a:t>
            </a:r>
          </a:p>
        </p:txBody>
      </p:sp>
      <p:pic>
        <p:nvPicPr>
          <p:cNvPr id="6" name="Google Shape;5708;p286">
            <a:extLst>
              <a:ext uri="{FF2B5EF4-FFF2-40B4-BE49-F238E27FC236}">
                <a16:creationId xmlns:a16="http://schemas.microsoft.com/office/drawing/2014/main" id="{932D9232-2D7C-C56D-D9AA-F24E5AF4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145" y="2185987"/>
            <a:ext cx="755021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703;p286">
            <a:extLst>
              <a:ext uri="{FF2B5EF4-FFF2-40B4-BE49-F238E27FC236}">
                <a16:creationId xmlns:a16="http://schemas.microsoft.com/office/drawing/2014/main" id="{34D88C5C-6D5E-5DCD-D85D-8066D4B47B92}"/>
              </a:ext>
            </a:extLst>
          </p:cNvPr>
          <p:cNvSpPr txBox="1">
            <a:spLocks/>
          </p:cNvSpPr>
          <p:nvPr/>
        </p:nvSpPr>
        <p:spPr>
          <a:xfrm>
            <a:off x="2058135" y="1858087"/>
            <a:ext cx="6263719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Abre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archivo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devcontainer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devcontainer.json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busca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siguiente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JSON extensions:</a:t>
            </a:r>
          </a:p>
        </p:txBody>
      </p:sp>
      <p:sp>
        <p:nvSpPr>
          <p:cNvPr id="8" name="Google Shape;5694;p285">
            <a:extLst>
              <a:ext uri="{FF2B5EF4-FFF2-40B4-BE49-F238E27FC236}">
                <a16:creationId xmlns:a16="http://schemas.microsoft.com/office/drawing/2014/main" id="{8DEF455A-4335-9F1B-DE3B-C27499335DCF}"/>
              </a:ext>
            </a:extLst>
          </p:cNvPr>
          <p:cNvSpPr txBox="1">
            <a:spLocks/>
          </p:cNvSpPr>
          <p:nvPr/>
        </p:nvSpPr>
        <p:spPr>
          <a:xfrm>
            <a:off x="2058135" y="2591757"/>
            <a:ext cx="3800547" cy="1528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accent3"/>
                </a:solidFill>
              </a:rPr>
              <a:t>"</a:t>
            </a:r>
            <a:r>
              <a:rPr lang="es-MX" sz="1800" err="1">
                <a:solidFill>
                  <a:schemeClr val="accent3"/>
                </a:solidFill>
              </a:rPr>
              <a:t>extensions</a:t>
            </a:r>
            <a:r>
              <a:rPr lang="es-MX" sz="1800">
                <a:solidFill>
                  <a:schemeClr val="accent3"/>
                </a:solidFill>
              </a:rPr>
              <a:t>": </a:t>
            </a:r>
            <a:r>
              <a:rPr lang="es-MX" sz="1800">
                <a:solidFill>
                  <a:schemeClr val="bg1"/>
                </a:solidFill>
              </a:rPr>
              <a:t>[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0B0F0"/>
                </a:solidFill>
              </a:rPr>
              <a:t> "ms-</a:t>
            </a:r>
            <a:r>
              <a:rPr lang="es-MX" sz="1800" err="1">
                <a:solidFill>
                  <a:srgbClr val="00B0F0"/>
                </a:solidFill>
              </a:rPr>
              <a:t>python.python</a:t>
            </a:r>
            <a:r>
              <a:rPr lang="es-MX" sz="1800">
                <a:solidFill>
                  <a:srgbClr val="00B0F0"/>
                </a:solidFill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0B0F0"/>
                </a:solidFill>
              </a:rPr>
              <a:t>"ms-</a:t>
            </a:r>
            <a:r>
              <a:rPr lang="es-MX" sz="1800" err="1">
                <a:solidFill>
                  <a:srgbClr val="00B0F0"/>
                </a:solidFill>
              </a:rPr>
              <a:t>python.vscode</a:t>
            </a:r>
            <a:r>
              <a:rPr lang="es-MX" sz="1800">
                <a:solidFill>
                  <a:srgbClr val="00B0F0"/>
                </a:solidFill>
              </a:rPr>
              <a:t>-</a:t>
            </a:r>
            <a:r>
              <a:rPr lang="es-MX" sz="1800" err="1">
                <a:solidFill>
                  <a:srgbClr val="00B0F0"/>
                </a:solidFill>
              </a:rPr>
              <a:t>pylance</a:t>
            </a:r>
            <a:r>
              <a:rPr lang="es-MX" sz="1800">
                <a:solidFill>
                  <a:srgbClr val="00B0F0"/>
                </a:solidFill>
              </a:rPr>
              <a:t>"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bg1"/>
                </a:solidFill>
              </a:rPr>
              <a:t>]</a:t>
            </a:r>
          </a:p>
          <a:p>
            <a:endParaRPr lang="es-MX" sz="1800">
              <a:solidFill>
                <a:schemeClr val="bg1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3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02;p286">
            <a:extLst>
              <a:ext uri="{FF2B5EF4-FFF2-40B4-BE49-F238E27FC236}">
                <a16:creationId xmlns:a16="http://schemas.microsoft.com/office/drawing/2014/main" id="{6CD76E47-094D-3FB8-6836-DBDF23034EBF}"/>
              </a:ext>
            </a:extLst>
          </p:cNvPr>
          <p:cNvSpPr txBox="1">
            <a:spLocks/>
          </p:cNvSpPr>
          <p:nvPr/>
        </p:nvSpPr>
        <p:spPr>
          <a:xfrm>
            <a:off x="375528" y="443179"/>
            <a:ext cx="35832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dirty="0"/>
              <a:t>Opción 2:</a:t>
            </a:r>
          </a:p>
        </p:txBody>
      </p:sp>
      <p:sp>
        <p:nvSpPr>
          <p:cNvPr id="5" name="Google Shape;5707;p286">
            <a:extLst>
              <a:ext uri="{FF2B5EF4-FFF2-40B4-BE49-F238E27FC236}">
                <a16:creationId xmlns:a16="http://schemas.microsoft.com/office/drawing/2014/main" id="{099AE602-0F56-B9B4-9F11-1A8033F3B0ED}"/>
              </a:ext>
            </a:extLst>
          </p:cNvPr>
          <p:cNvSpPr txBox="1"/>
          <p:nvPr/>
        </p:nvSpPr>
        <p:spPr>
          <a:xfrm>
            <a:off x="2667993" y="508178"/>
            <a:ext cx="557793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-MX" sz="3600" i="0" u="none" strike="noStrike" cap="none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Añade una extensión</a:t>
            </a:r>
          </a:p>
        </p:txBody>
      </p:sp>
      <p:pic>
        <p:nvPicPr>
          <p:cNvPr id="6" name="Google Shape;5708;p286">
            <a:extLst>
              <a:ext uri="{FF2B5EF4-FFF2-40B4-BE49-F238E27FC236}">
                <a16:creationId xmlns:a16="http://schemas.microsoft.com/office/drawing/2014/main" id="{932D9232-2D7C-C56D-D9AA-F24E5AF4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145" y="2185987"/>
            <a:ext cx="755021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703;p286">
            <a:extLst>
              <a:ext uri="{FF2B5EF4-FFF2-40B4-BE49-F238E27FC236}">
                <a16:creationId xmlns:a16="http://schemas.microsoft.com/office/drawing/2014/main" id="{34D88C5C-6D5E-5DCD-D85D-8066D4B47B92}"/>
              </a:ext>
            </a:extLst>
          </p:cNvPr>
          <p:cNvSpPr txBox="1">
            <a:spLocks/>
          </p:cNvSpPr>
          <p:nvPr/>
        </p:nvSpPr>
        <p:spPr>
          <a:xfrm>
            <a:off x="2058136" y="1298595"/>
            <a:ext cx="6263719" cy="129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es-MX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 </a:t>
            </a:r>
            <a:r>
              <a:rPr lang="es-MX" sz="2000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"ms-</a:t>
            </a:r>
            <a:r>
              <a:rPr lang="es-MX" sz="2000" i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python.black</a:t>
            </a:r>
            <a:r>
              <a:rPr lang="es-MX" sz="2000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lang="es-MX" sz="2000" i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formatter</a:t>
            </a:r>
            <a:r>
              <a:rPr lang="es-MX" sz="2000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 </a:t>
            </a:r>
            <a:r>
              <a:rPr lang="es-MX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la lista de extensiones. Debería terminar pareciéndose a lo siguiente:</a:t>
            </a:r>
          </a:p>
        </p:txBody>
      </p:sp>
      <p:sp>
        <p:nvSpPr>
          <p:cNvPr id="8" name="Google Shape;5694;p285">
            <a:extLst>
              <a:ext uri="{FF2B5EF4-FFF2-40B4-BE49-F238E27FC236}">
                <a16:creationId xmlns:a16="http://schemas.microsoft.com/office/drawing/2014/main" id="{8DEF455A-4335-9F1B-DE3B-C27499335DCF}"/>
              </a:ext>
            </a:extLst>
          </p:cNvPr>
          <p:cNvSpPr txBox="1">
            <a:spLocks/>
          </p:cNvSpPr>
          <p:nvPr/>
        </p:nvSpPr>
        <p:spPr>
          <a:xfrm>
            <a:off x="2058135" y="2591757"/>
            <a:ext cx="3800547" cy="1656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accent3"/>
                </a:solidFill>
              </a:rPr>
              <a:t>"</a:t>
            </a:r>
            <a:r>
              <a:rPr lang="es-MX" sz="1800" dirty="0" err="1">
                <a:solidFill>
                  <a:schemeClr val="accent3"/>
                </a:solidFill>
              </a:rPr>
              <a:t>extensions</a:t>
            </a:r>
            <a:r>
              <a:rPr lang="es-MX" sz="1800" dirty="0">
                <a:solidFill>
                  <a:schemeClr val="accent3"/>
                </a:solidFill>
              </a:rPr>
              <a:t>": </a:t>
            </a:r>
            <a:r>
              <a:rPr lang="es-MX" sz="1800" dirty="0">
                <a:solidFill>
                  <a:schemeClr val="bg1"/>
                </a:solidFill>
              </a:rPr>
              <a:t>[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00B0F0"/>
                </a:solidFill>
              </a:rPr>
              <a:t> "ms-</a:t>
            </a:r>
            <a:r>
              <a:rPr lang="es-MX" sz="1800" dirty="0" err="1">
                <a:solidFill>
                  <a:srgbClr val="00B0F0"/>
                </a:solidFill>
              </a:rPr>
              <a:t>python.python</a:t>
            </a:r>
            <a:r>
              <a:rPr lang="es-MX" sz="1800" dirty="0">
                <a:solidFill>
                  <a:srgbClr val="00B0F0"/>
                </a:solidFill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00B0F0"/>
                </a:solidFill>
              </a:rPr>
              <a:t> "ms-</a:t>
            </a:r>
            <a:r>
              <a:rPr lang="es-MX" sz="1800" dirty="0" err="1">
                <a:solidFill>
                  <a:srgbClr val="00B0F0"/>
                </a:solidFill>
              </a:rPr>
              <a:t>python.vscode</a:t>
            </a:r>
            <a:r>
              <a:rPr lang="es-MX" sz="1800" dirty="0">
                <a:solidFill>
                  <a:srgbClr val="00B0F0"/>
                </a:solidFill>
              </a:rPr>
              <a:t>-</a:t>
            </a:r>
            <a:r>
              <a:rPr lang="es-MX" sz="1800" dirty="0" err="1">
                <a:solidFill>
                  <a:srgbClr val="00B0F0"/>
                </a:solidFill>
              </a:rPr>
              <a:t>pylance</a:t>
            </a:r>
            <a:r>
              <a:rPr lang="es-MX" sz="1800" dirty="0">
                <a:solidFill>
                  <a:srgbClr val="00B0F0"/>
                </a:solidFill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00B0F0"/>
                </a:solidFill>
              </a:rPr>
              <a:t> "ms-</a:t>
            </a:r>
            <a:r>
              <a:rPr lang="es-MX" sz="1800" dirty="0" err="1">
                <a:solidFill>
                  <a:srgbClr val="00B0F0"/>
                </a:solidFill>
              </a:rPr>
              <a:t>python.black</a:t>
            </a:r>
            <a:r>
              <a:rPr lang="es-MX" sz="1800" dirty="0">
                <a:solidFill>
                  <a:srgbClr val="00B0F0"/>
                </a:solidFill>
              </a:rPr>
              <a:t>-</a:t>
            </a:r>
            <a:r>
              <a:rPr lang="es-MX" sz="1800" dirty="0" err="1">
                <a:solidFill>
                  <a:srgbClr val="00B0F0"/>
                </a:solidFill>
              </a:rPr>
              <a:t>formatter</a:t>
            </a:r>
            <a:r>
              <a:rPr lang="es-MX" sz="1800" dirty="0">
                <a:solidFill>
                  <a:srgbClr val="00B0F0"/>
                </a:solidFill>
              </a:rPr>
              <a:t>"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bg1"/>
                </a:solidFill>
              </a:rPr>
              <a:t>]</a:t>
            </a:r>
          </a:p>
          <a:p>
            <a:endParaRPr lang="es-MX" sz="1800" dirty="0">
              <a:solidFill>
                <a:schemeClr val="bg1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53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5" name="Google Shape;5605;p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3563" y="-129370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8" name="Google Shape;5608;p278"/>
          <p:cNvSpPr txBox="1">
            <a:spLocks noGrp="1"/>
          </p:cNvSpPr>
          <p:nvPr>
            <p:ph type="subTitle" idx="1"/>
          </p:nvPr>
        </p:nvSpPr>
        <p:spPr>
          <a:xfrm>
            <a:off x="518006" y="1932230"/>
            <a:ext cx="2764621" cy="112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Recuerda: Cuando cambies cualquier configuración en el </a:t>
            </a:r>
            <a:r>
              <a:rPr lang="es-MX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json</a:t>
            </a:r>
            <a:r>
              <a:rPr lang="es-MX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aparecerá un cuadro después de guardar.</a:t>
            </a:r>
            <a:endParaRPr lang="en-US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3E04B2-C959-C0AE-4FAF-1A11B0BD18A7}"/>
              </a:ext>
            </a:extLst>
          </p:cNvPr>
          <p:cNvGrpSpPr/>
          <p:nvPr/>
        </p:nvGrpSpPr>
        <p:grpSpPr>
          <a:xfrm>
            <a:off x="3409232" y="280599"/>
            <a:ext cx="8138967" cy="4234204"/>
            <a:chOff x="4754335" y="357059"/>
            <a:chExt cx="8138967" cy="4234204"/>
          </a:xfrm>
        </p:grpSpPr>
        <p:sp>
          <p:nvSpPr>
            <p:cNvPr id="5606" name="Google Shape;5606;p278"/>
            <p:cNvSpPr/>
            <p:nvPr/>
          </p:nvSpPr>
          <p:spPr>
            <a:xfrm>
              <a:off x="5291302" y="357059"/>
              <a:ext cx="7602000" cy="42003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E75F66-0321-E282-FDAF-380DDBF5F7E6}"/>
                </a:ext>
              </a:extLst>
            </p:cNvPr>
            <p:cNvGrpSpPr/>
            <p:nvPr/>
          </p:nvGrpSpPr>
          <p:grpSpPr>
            <a:xfrm>
              <a:off x="4754335" y="357059"/>
              <a:ext cx="7616625" cy="4234204"/>
              <a:chOff x="5276850" y="357050"/>
              <a:chExt cx="7616625" cy="4234204"/>
            </a:xfrm>
          </p:grpSpPr>
          <p:pic>
            <p:nvPicPr>
              <p:cNvPr id="5607" name="Google Shape;5607;p27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276850" y="357050"/>
                <a:ext cx="7616625" cy="3180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0" name="Picture 2" descr="Reacreating codespace">
                <a:extLst>
                  <a:ext uri="{FF2B5EF4-FFF2-40B4-BE49-F238E27FC236}">
                    <a16:creationId xmlns:a16="http://schemas.microsoft.com/office/drawing/2014/main" id="{2C526A28-97DE-7690-94F9-C362B629F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1129" y="670235"/>
                <a:ext cx="7010783" cy="3921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p289"/>
          <p:cNvSpPr txBox="1">
            <a:spLocks noGrp="1"/>
          </p:cNvSpPr>
          <p:nvPr>
            <p:ph type="title"/>
          </p:nvPr>
        </p:nvSpPr>
        <p:spPr>
          <a:xfrm>
            <a:off x="570600" y="2735325"/>
            <a:ext cx="3242121" cy="82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lt2"/>
                </a:solidFill>
              </a:rPr>
              <a:t>identificador único de una extensión</a:t>
            </a:r>
            <a:endParaRPr lang="en-US" sz="2400" b="1" dirty="0">
              <a:solidFill>
                <a:schemeClr val="lt2"/>
              </a:solidFill>
            </a:endParaRPr>
          </a:p>
        </p:txBody>
      </p:sp>
      <p:sp>
        <p:nvSpPr>
          <p:cNvPr id="5738" name="Google Shape;5738;p289"/>
          <p:cNvSpPr txBox="1">
            <a:spLocks noGrp="1"/>
          </p:cNvSpPr>
          <p:nvPr>
            <p:ph type="subTitle" idx="1"/>
          </p:nvPr>
        </p:nvSpPr>
        <p:spPr>
          <a:xfrm>
            <a:off x="5144400" y="2600168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2"/>
                </a:solidFill>
              </a:rPr>
              <a:t>Localiza el campo </a:t>
            </a:r>
            <a:r>
              <a:rPr lang="es-MX" sz="1600" i="1" dirty="0" err="1">
                <a:solidFill>
                  <a:schemeClr val="lt2"/>
                </a:solidFill>
              </a:rPr>
              <a:t>Unique</a:t>
            </a:r>
            <a:r>
              <a:rPr lang="es-MX" sz="1600" i="1" dirty="0">
                <a:solidFill>
                  <a:schemeClr val="lt2"/>
                </a:solidFill>
              </a:rPr>
              <a:t> </a:t>
            </a:r>
            <a:r>
              <a:rPr lang="es-MX" sz="1600" i="1" dirty="0" err="1">
                <a:solidFill>
                  <a:schemeClr val="lt2"/>
                </a:solidFill>
              </a:rPr>
              <a:t>Identifier</a:t>
            </a:r>
            <a:r>
              <a:rPr lang="es-MX" sz="1600" i="1" dirty="0">
                <a:solidFill>
                  <a:schemeClr val="lt2"/>
                </a:solidFill>
              </a:rPr>
              <a:t> </a:t>
            </a:r>
            <a:endParaRPr lang="en-US" sz="1600" i="1" dirty="0">
              <a:solidFill>
                <a:schemeClr val="lt2"/>
              </a:solidFill>
            </a:endParaRPr>
          </a:p>
        </p:txBody>
      </p:sp>
      <p:sp>
        <p:nvSpPr>
          <p:cNvPr id="5739" name="Google Shape;5739;p289"/>
          <p:cNvSpPr txBox="1">
            <a:spLocks noGrp="1"/>
          </p:cNvSpPr>
          <p:nvPr>
            <p:ph type="subTitle" idx="2"/>
          </p:nvPr>
        </p:nvSpPr>
        <p:spPr>
          <a:xfrm>
            <a:off x="5144400" y="2935277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bajo la sección </a:t>
            </a:r>
            <a:r>
              <a:rPr lang="es-MX" b="1" dirty="0">
                <a:solidFill>
                  <a:schemeClr val="dk2"/>
                </a:solidFill>
              </a:rPr>
              <a:t>More </a:t>
            </a:r>
            <a:r>
              <a:rPr lang="es-MX" b="1" dirty="0" err="1">
                <a:solidFill>
                  <a:schemeClr val="dk2"/>
                </a:solidFill>
              </a:rPr>
              <a:t>info</a:t>
            </a:r>
            <a:r>
              <a:rPr lang="es-MX" b="1" dirty="0">
                <a:solidFill>
                  <a:schemeClr val="dk2"/>
                </a:solidFill>
              </a:rPr>
              <a:t> </a:t>
            </a:r>
            <a:r>
              <a:rPr lang="es-MX" dirty="0">
                <a:solidFill>
                  <a:schemeClr val="dk2"/>
                </a:solidFill>
              </a:rPr>
              <a:t>en tu lado derecho.</a:t>
            </a:r>
          </a:p>
        </p:txBody>
      </p:sp>
      <p:sp>
        <p:nvSpPr>
          <p:cNvPr id="5740" name="Google Shape;5740;p289"/>
          <p:cNvSpPr txBox="1">
            <a:spLocks noGrp="1"/>
          </p:cNvSpPr>
          <p:nvPr>
            <p:ph type="subTitle" idx="3"/>
          </p:nvPr>
        </p:nvSpPr>
        <p:spPr>
          <a:xfrm>
            <a:off x="5144405" y="1509008"/>
            <a:ext cx="3326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s-MX" sz="1600" dirty="0">
                <a:solidFill>
                  <a:schemeClr val="lt2"/>
                </a:solidFill>
              </a:rPr>
              <a:t>Ingresa a la página web de la extensión</a:t>
            </a:r>
            <a:endParaRPr lang="en-US" sz="1600" dirty="0">
              <a:solidFill>
                <a:schemeClr val="lt2"/>
              </a:solidFill>
            </a:endParaRPr>
          </a:p>
        </p:txBody>
      </p:sp>
      <p:sp>
        <p:nvSpPr>
          <p:cNvPr id="5741" name="Google Shape;5741;p289"/>
          <p:cNvSpPr txBox="1">
            <a:spLocks noGrp="1"/>
          </p:cNvSpPr>
          <p:nvPr>
            <p:ph type="subTitle" idx="4"/>
          </p:nvPr>
        </p:nvSpPr>
        <p:spPr>
          <a:xfrm>
            <a:off x="5144400" y="1949438"/>
            <a:ext cx="3429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por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ejemplo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 </a:t>
            </a:r>
            <a:r>
              <a:rPr lang="es-MX" b="1" i="0" dirty="0">
                <a:solidFill>
                  <a:srgbClr val="FFFFFF"/>
                </a:solidFill>
                <a:effectLst/>
                <a:latin typeface="wf_segoe-ui"/>
              </a:rPr>
              <a:t> </a:t>
            </a:r>
            <a:r>
              <a:rPr lang="es-MX" b="1" i="0" dirty="0">
                <a:solidFill>
                  <a:srgbClr val="FFFFFF"/>
                </a:solidFill>
                <a:effectLst/>
                <a:latin typeface="wf_segoe-ui"/>
                <a:hlinkClick r:id="rId3"/>
              </a:rPr>
              <a:t>Black </a:t>
            </a:r>
            <a:r>
              <a:rPr lang="es-MX" b="1" i="0" dirty="0" err="1">
                <a:solidFill>
                  <a:srgbClr val="FFFFFF"/>
                </a:solidFill>
                <a:effectLst/>
                <a:latin typeface="wf_segoe-ui"/>
                <a:hlinkClick r:id="rId3"/>
              </a:rPr>
              <a:t>Formatter</a:t>
            </a:r>
            <a:r>
              <a:rPr lang="es-MX" b="1" i="0" dirty="0">
                <a:solidFill>
                  <a:srgbClr val="FFFFFF"/>
                </a:solidFill>
                <a:effectLst/>
                <a:latin typeface="wf_segoe-ui"/>
              </a:rPr>
              <a:t>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746" name="Google Shape;5746;p289"/>
          <p:cNvSpPr txBox="1"/>
          <p:nvPr/>
        </p:nvSpPr>
        <p:spPr>
          <a:xfrm>
            <a:off x="570600" y="2333388"/>
            <a:ext cx="288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Para encontrar el </a:t>
            </a:r>
          </a:p>
        </p:txBody>
      </p:sp>
      <p:pic>
        <p:nvPicPr>
          <p:cNvPr id="5747" name="Google Shape;5747;p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600" y="1335536"/>
            <a:ext cx="771525" cy="766988"/>
          </a:xfrm>
          <a:prstGeom prst="rect">
            <a:avLst/>
          </a:prstGeom>
          <a:noFill/>
          <a:ln>
            <a:noFill/>
          </a:ln>
        </p:spPr>
      </p:pic>
      <p:sp>
        <p:nvSpPr>
          <p:cNvPr id="5748" name="Google Shape;5748;p289"/>
          <p:cNvSpPr/>
          <p:nvPr/>
        </p:nvSpPr>
        <p:spPr>
          <a:xfrm>
            <a:off x="4451980" y="1549083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9" name="Google Shape;5749;p289"/>
          <p:cNvSpPr/>
          <p:nvPr/>
        </p:nvSpPr>
        <p:spPr>
          <a:xfrm>
            <a:off x="4451980" y="2687910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5754;p289">
            <a:extLst>
              <a:ext uri="{FF2B5EF4-FFF2-40B4-BE49-F238E27FC236}">
                <a16:creationId xmlns:a16="http://schemas.microsoft.com/office/drawing/2014/main" id="{EDF50687-43A2-56D1-B676-492941C0E3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2675" y="2838959"/>
            <a:ext cx="247289" cy="2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755;p289">
            <a:extLst>
              <a:ext uri="{FF2B5EF4-FFF2-40B4-BE49-F238E27FC236}">
                <a16:creationId xmlns:a16="http://schemas.microsoft.com/office/drawing/2014/main" id="{A97B56F0-8D7C-AF49-34C0-690846BE882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7991" y="1697428"/>
            <a:ext cx="251973" cy="25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3" name="Google Shape;5113;p256"/>
          <p:cNvSpPr txBox="1">
            <a:spLocks noGrp="1"/>
          </p:cNvSpPr>
          <p:nvPr>
            <p:ph type="title"/>
          </p:nvPr>
        </p:nvSpPr>
        <p:spPr>
          <a:xfrm>
            <a:off x="1393375" y="0"/>
            <a:ext cx="6296400" cy="14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</a:rPr>
              <a:t>Aprende más</a:t>
            </a:r>
            <a:endParaRPr sz="3600" b="1" dirty="0">
              <a:solidFill>
                <a:schemeClr val="lt1"/>
              </a:solidFill>
            </a:endParaRPr>
          </a:p>
        </p:txBody>
      </p:sp>
      <p:sp>
        <p:nvSpPr>
          <p:cNvPr id="5114" name="Google Shape;5114;p256"/>
          <p:cNvSpPr/>
          <p:nvPr/>
        </p:nvSpPr>
        <p:spPr>
          <a:xfrm>
            <a:off x="2165954" y="1364167"/>
            <a:ext cx="2286000" cy="28347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256"/>
          <p:cNvSpPr txBox="1">
            <a:spLocks noGrp="1"/>
          </p:cNvSpPr>
          <p:nvPr>
            <p:ph type="subTitle" idx="1"/>
          </p:nvPr>
        </p:nvSpPr>
        <p:spPr>
          <a:xfrm>
            <a:off x="2330504" y="1899662"/>
            <a:ext cx="1956900" cy="10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3"/>
              </a:rPr>
              <a:t>GitHub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Codespaces</a:t>
            </a:r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3"/>
              </a:rPr>
              <a:t>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docs</a:t>
            </a:r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3"/>
              </a:rPr>
              <a:t>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overview</a:t>
            </a:r>
            <a:endParaRPr lang="es-MX" sz="2800" b="0" i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5117" name="Google Shape;5117;p256"/>
          <p:cNvSpPr/>
          <p:nvPr/>
        </p:nvSpPr>
        <p:spPr>
          <a:xfrm rot="5400000">
            <a:off x="1032104" y="2795154"/>
            <a:ext cx="2286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256"/>
          <p:cNvSpPr/>
          <p:nvPr/>
        </p:nvSpPr>
        <p:spPr>
          <a:xfrm>
            <a:off x="4713929" y="1364167"/>
            <a:ext cx="2286000" cy="28347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9" name="Google Shape;5119;p256"/>
          <p:cNvSpPr txBox="1">
            <a:spLocks noGrp="1"/>
          </p:cNvSpPr>
          <p:nvPr>
            <p:ph type="subTitle" idx="3"/>
          </p:nvPr>
        </p:nvSpPr>
        <p:spPr>
          <a:xfrm>
            <a:off x="4878479" y="1899662"/>
            <a:ext cx="1956900" cy="10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4"/>
              </a:rPr>
              <a:t>GitHub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Codespaces</a:t>
            </a:r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4"/>
              </a:rPr>
              <a:t>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docs</a:t>
            </a:r>
            <a:r>
              <a:rPr lang="es-MX" sz="2800" b="0" i="0" u="none" strike="noStrike">
                <a:solidFill>
                  <a:srgbClr val="C9D1D9"/>
                </a:solidFill>
                <a:effectLst/>
                <a:latin typeface="-apple-system"/>
                <a:hlinkClick r:id="rId4"/>
              </a:rPr>
              <a:t> </a:t>
            </a:r>
            <a:r>
              <a:rPr lang="es-MX" sz="2800" b="0" i="0" u="none" strike="noStrike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quickstart</a:t>
            </a:r>
            <a:endParaRPr lang="es-MX" sz="2800" b="0" i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5121" name="Google Shape;5121;p256"/>
          <p:cNvSpPr/>
          <p:nvPr/>
        </p:nvSpPr>
        <p:spPr>
          <a:xfrm rot="5400000">
            <a:off x="3580079" y="2795154"/>
            <a:ext cx="2286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6" name="Google Shape;5126;p2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9943" y="1594653"/>
            <a:ext cx="247289" cy="2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7" name="Google Shape;5127;p2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94203" y="1589946"/>
            <a:ext cx="252690" cy="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99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DE7017C-BF22-B69F-9388-2B5EECF7FE8D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993DA-C325-2583-91BD-A35DE425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26F1A9-3401-E989-DBFB-6D175DA6F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5F698A-257A-9AF4-1926-3E010C8481A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96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Google Shape;5282;p260"/>
          <p:cNvSpPr txBox="1">
            <a:spLocks noGrp="1"/>
          </p:cNvSpPr>
          <p:nvPr>
            <p:ph type="title"/>
          </p:nvPr>
        </p:nvSpPr>
        <p:spPr>
          <a:xfrm>
            <a:off x="456296" y="1700213"/>
            <a:ext cx="3583200" cy="1743000"/>
          </a:xfrm>
          <a:prstGeom prst="rect">
            <a:avLst/>
          </a:prstGeom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Características de </a:t>
            </a:r>
            <a:r>
              <a:rPr lang="es-MX" dirty="0" err="1"/>
              <a:t>Codespaces</a:t>
            </a:r>
            <a:endParaRPr lang="es-MX" dirty="0"/>
          </a:p>
        </p:txBody>
      </p:sp>
      <p:sp>
        <p:nvSpPr>
          <p:cNvPr id="5283" name="Google Shape;5283;p260"/>
          <p:cNvSpPr txBox="1">
            <a:spLocks noGrp="1"/>
          </p:cNvSpPr>
          <p:nvPr>
            <p:ph type="subTitle" idx="1"/>
          </p:nvPr>
        </p:nvSpPr>
        <p:spPr>
          <a:xfrm>
            <a:off x="5303520" y="1366556"/>
            <a:ext cx="3429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Entorno de nube repetible que ofrece una experiencia increíble.</a:t>
            </a:r>
          </a:p>
        </p:txBody>
      </p:sp>
      <p:sp>
        <p:nvSpPr>
          <p:cNvPr id="5284" name="Google Shape;5284;p260"/>
          <p:cNvSpPr txBox="1">
            <a:spLocks noGrp="1"/>
          </p:cNvSpPr>
          <p:nvPr>
            <p:ph type="subTitle" idx="3"/>
          </p:nvPr>
        </p:nvSpPr>
        <p:spPr>
          <a:xfrm>
            <a:off x="5303520" y="2376578"/>
            <a:ext cx="3429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 puede configurar y personalizar.</a:t>
            </a:r>
            <a:endParaRPr lang="en-US" dirty="0"/>
          </a:p>
        </p:txBody>
      </p:sp>
      <p:sp>
        <p:nvSpPr>
          <p:cNvPr id="5285" name="Google Shape;5285;p260"/>
          <p:cNvSpPr txBox="1">
            <a:spLocks noGrp="1"/>
          </p:cNvSpPr>
          <p:nvPr>
            <p:ph type="subTitle" idx="5"/>
          </p:nvPr>
        </p:nvSpPr>
        <p:spPr>
          <a:xfrm>
            <a:off x="5303520" y="3386606"/>
            <a:ext cx="3429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 integra con tus repositorios en GitHub y </a:t>
            </a:r>
            <a:r>
              <a:rPr lang="es-MX" dirty="0" err="1"/>
              <a:t>VSCode</a:t>
            </a:r>
            <a:endParaRPr dirty="0"/>
          </a:p>
        </p:txBody>
      </p:sp>
      <p:pic>
        <p:nvPicPr>
          <p:cNvPr id="5286" name="Google Shape;5286;p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426" y="1366544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7" name="Google Shape;5287;p2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9430" y="2396817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8" name="Google Shape;5288;p2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194" y="3427088"/>
            <a:ext cx="258427" cy="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BED7-2E0B-FFAE-778E-38B90835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Personalización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ED27C-BFBA-8DAD-F2E9-B919D86A1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301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7" name="Google Shape;5097;p254"/>
          <p:cNvSpPr txBox="1">
            <a:spLocks noGrp="1"/>
          </p:cNvSpPr>
          <p:nvPr>
            <p:ph type="subTitle" idx="1"/>
          </p:nvPr>
        </p:nvSpPr>
        <p:spPr>
          <a:xfrm>
            <a:off x="1131225" y="2916911"/>
            <a:ext cx="195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2000" b="1" dirty="0"/>
              <a:t>Extensiones</a:t>
            </a:r>
          </a:p>
        </p:txBody>
      </p:sp>
      <p:sp>
        <p:nvSpPr>
          <p:cNvPr id="5098" name="Google Shape;5098;p254"/>
          <p:cNvSpPr txBox="1">
            <a:spLocks noGrp="1"/>
          </p:cNvSpPr>
          <p:nvPr>
            <p:ph type="subTitle" idx="3"/>
          </p:nvPr>
        </p:nvSpPr>
        <p:spPr>
          <a:xfrm>
            <a:off x="3481837" y="2916910"/>
            <a:ext cx="223575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 err="1"/>
              <a:t>Dotfiles</a:t>
            </a:r>
            <a:r>
              <a:rPr lang="es-MX" sz="2000" b="1" dirty="0"/>
              <a:t> y configuraciones</a:t>
            </a:r>
          </a:p>
        </p:txBody>
      </p:sp>
      <p:sp>
        <p:nvSpPr>
          <p:cNvPr id="5099" name="Google Shape;5099;p254"/>
          <p:cNvSpPr txBox="1">
            <a:spLocks noGrp="1"/>
          </p:cNvSpPr>
          <p:nvPr>
            <p:ph type="subTitle" idx="5"/>
          </p:nvPr>
        </p:nvSpPr>
        <p:spPr>
          <a:xfrm>
            <a:off x="6111300" y="2916910"/>
            <a:ext cx="1956900" cy="1419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/>
              <a:t>Bibliotecas del sistema operativo y dependencias</a:t>
            </a:r>
            <a:endParaRPr lang="en-US" sz="2000" b="1" dirty="0"/>
          </a:p>
        </p:txBody>
      </p:sp>
      <p:pic>
        <p:nvPicPr>
          <p:cNvPr id="5100" name="Google Shape;5100;p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3920" y="1683502"/>
            <a:ext cx="771526" cy="76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1" name="Google Shape;5101;p2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3981" y="1681331"/>
            <a:ext cx="771526" cy="77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2" name="Google Shape;5102;p2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6231" y="1681328"/>
            <a:ext cx="771524" cy="73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807E-1173-46F5-4F5B-6EA5E31A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Plantilla de </a:t>
            </a:r>
            <a:r>
              <a:rPr lang="es-MX" dirty="0" err="1"/>
              <a:t>Codespaces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2366B-0AC0-5D23-ABB0-9671113E9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187952"/>
            <a:ext cx="8160604" cy="594300"/>
          </a:xfrm>
        </p:spPr>
        <p:txBody>
          <a:bodyPr/>
          <a:lstStyle/>
          <a:p>
            <a:r>
              <a:rPr lang="en-US" err="1">
                <a:hlinkClick r:id="rId3"/>
              </a:rPr>
              <a:t>microsoft</a:t>
            </a:r>
            <a:r>
              <a:rPr lang="en-US">
                <a:hlinkClick r:id="rId3"/>
              </a:rPr>
              <a:t>/</a:t>
            </a:r>
            <a:r>
              <a:rPr lang="en-US" err="1">
                <a:hlinkClick r:id="rId3"/>
              </a:rPr>
              <a:t>codespaces</a:t>
            </a:r>
            <a:r>
              <a:rPr lang="en-US">
                <a:hlinkClick r:id="rId3"/>
              </a:rPr>
              <a:t>-teaching-template-</a:t>
            </a:r>
            <a:r>
              <a:rPr lang="en-US" err="1">
                <a:hlinkClick r:id="rId3"/>
              </a:rPr>
              <a:t>py</a:t>
            </a:r>
            <a:r>
              <a:rPr lang="en-US">
                <a:hlinkClick r:id="rId3"/>
              </a:rPr>
              <a:t>: </a:t>
            </a:r>
            <a:r>
              <a:rPr lang="en-US" err="1">
                <a:hlinkClick r:id="rId3"/>
              </a:rPr>
              <a:t>Codespaces</a:t>
            </a:r>
            <a:r>
              <a:rPr lang="en-US">
                <a:hlinkClick r:id="rId3"/>
              </a:rPr>
              <a:t> template for teaching Python (github.com)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302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p259"/>
          <p:cNvSpPr/>
          <p:nvPr/>
        </p:nvSpPr>
        <p:spPr>
          <a:xfrm rot="5400000">
            <a:off x="7396804" y="3142180"/>
            <a:ext cx="294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9" name="Google Shape;5249;p259"/>
          <p:cNvSpPr/>
          <p:nvPr/>
        </p:nvSpPr>
        <p:spPr>
          <a:xfrm rot="5400000">
            <a:off x="5415601" y="3142181"/>
            <a:ext cx="294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259"/>
          <p:cNvSpPr/>
          <p:nvPr/>
        </p:nvSpPr>
        <p:spPr>
          <a:xfrm rot="5400000">
            <a:off x="3434397" y="3143189"/>
            <a:ext cx="294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1" name="Google Shape;5251;p259"/>
          <p:cNvSpPr/>
          <p:nvPr/>
        </p:nvSpPr>
        <p:spPr>
          <a:xfrm rot="5400000">
            <a:off x="1453194" y="3137776"/>
            <a:ext cx="294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2" name="Google Shape;5252;p259"/>
          <p:cNvSpPr/>
          <p:nvPr/>
        </p:nvSpPr>
        <p:spPr>
          <a:xfrm>
            <a:off x="685800" y="1019572"/>
            <a:ext cx="1828800" cy="17145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3" name="Google Shape;5253;p259"/>
          <p:cNvSpPr/>
          <p:nvPr/>
        </p:nvSpPr>
        <p:spPr>
          <a:xfrm>
            <a:off x="2667000" y="1019572"/>
            <a:ext cx="1828800" cy="17145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259"/>
          <p:cNvSpPr/>
          <p:nvPr/>
        </p:nvSpPr>
        <p:spPr>
          <a:xfrm>
            <a:off x="6629400" y="1019572"/>
            <a:ext cx="1828800" cy="17145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259"/>
          <p:cNvSpPr/>
          <p:nvPr/>
        </p:nvSpPr>
        <p:spPr>
          <a:xfrm>
            <a:off x="4648200" y="1019572"/>
            <a:ext cx="1828800" cy="1714500"/>
          </a:xfrm>
          <a:prstGeom prst="roundRect">
            <a:avLst>
              <a:gd name="adj" fmla="val 3738"/>
            </a:avLst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259"/>
          <p:cNvSpPr/>
          <p:nvPr/>
        </p:nvSpPr>
        <p:spPr>
          <a:xfrm rot="10800000">
            <a:off x="914388" y="1019547"/>
            <a:ext cx="1371600" cy="1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259"/>
          <p:cNvSpPr/>
          <p:nvPr/>
        </p:nvSpPr>
        <p:spPr>
          <a:xfrm rot="10800000">
            <a:off x="2895588" y="1019547"/>
            <a:ext cx="1371600" cy="1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50000">
                <a:schemeClr val="accent5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259"/>
          <p:cNvSpPr/>
          <p:nvPr/>
        </p:nvSpPr>
        <p:spPr>
          <a:xfrm rot="10800000">
            <a:off x="4876788" y="1019547"/>
            <a:ext cx="1371600" cy="1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259"/>
          <p:cNvSpPr/>
          <p:nvPr/>
        </p:nvSpPr>
        <p:spPr>
          <a:xfrm rot="10800000">
            <a:off x="6857988" y="1019547"/>
            <a:ext cx="1371600" cy="1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259"/>
          <p:cNvSpPr/>
          <p:nvPr/>
        </p:nvSpPr>
        <p:spPr>
          <a:xfrm>
            <a:off x="685800" y="3191263"/>
            <a:ext cx="7772400" cy="914400"/>
          </a:xfrm>
          <a:prstGeom prst="roundRect">
            <a:avLst>
              <a:gd name="adj" fmla="val 9524"/>
            </a:avLst>
          </a:prstGeom>
          <a:solidFill>
            <a:srgbClr val="0A0C10"/>
          </a:solidFill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</a:rPr>
              <a:t>Plantilla de Codespaces</a:t>
            </a:r>
            <a:endParaRPr sz="3600" b="1" dirty="0">
              <a:solidFill>
                <a:schemeClr val="lt1"/>
              </a:solidFill>
            </a:endParaRPr>
          </a:p>
        </p:txBody>
      </p:sp>
      <p:sp>
        <p:nvSpPr>
          <p:cNvPr id="5261" name="Google Shape;5261;p259"/>
          <p:cNvSpPr/>
          <p:nvPr/>
        </p:nvSpPr>
        <p:spPr>
          <a:xfrm rot="-5400000">
            <a:off x="1325844" y="2455639"/>
            <a:ext cx="548700" cy="548700"/>
          </a:xfrm>
          <a:prstGeom prst="ellipse">
            <a:avLst/>
          </a:prstGeom>
          <a:solidFill>
            <a:srgbClr val="0A0C1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259"/>
          <p:cNvSpPr/>
          <p:nvPr/>
        </p:nvSpPr>
        <p:spPr>
          <a:xfrm>
            <a:off x="1371594" y="3179526"/>
            <a:ext cx="4572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259"/>
          <p:cNvSpPr/>
          <p:nvPr/>
        </p:nvSpPr>
        <p:spPr>
          <a:xfrm rot="-5400000">
            <a:off x="3307047" y="2455639"/>
            <a:ext cx="548700" cy="548700"/>
          </a:xfrm>
          <a:prstGeom prst="ellipse">
            <a:avLst/>
          </a:prstGeom>
          <a:solidFill>
            <a:srgbClr val="0A0C10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259"/>
          <p:cNvSpPr/>
          <p:nvPr/>
        </p:nvSpPr>
        <p:spPr>
          <a:xfrm>
            <a:off x="3352797" y="3184939"/>
            <a:ext cx="4572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259"/>
          <p:cNvSpPr/>
          <p:nvPr/>
        </p:nvSpPr>
        <p:spPr>
          <a:xfrm rot="5400000">
            <a:off x="5288251" y="2455639"/>
            <a:ext cx="548700" cy="548700"/>
          </a:xfrm>
          <a:prstGeom prst="ellipse">
            <a:avLst/>
          </a:prstGeom>
          <a:solidFill>
            <a:srgbClr val="0A0C10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259"/>
          <p:cNvSpPr/>
          <p:nvPr/>
        </p:nvSpPr>
        <p:spPr>
          <a:xfrm>
            <a:off x="5334001" y="3183931"/>
            <a:ext cx="4572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259"/>
          <p:cNvSpPr/>
          <p:nvPr/>
        </p:nvSpPr>
        <p:spPr>
          <a:xfrm rot="5400000">
            <a:off x="7269454" y="2455639"/>
            <a:ext cx="548700" cy="548700"/>
          </a:xfrm>
          <a:prstGeom prst="ellipse">
            <a:avLst/>
          </a:prstGeom>
          <a:solidFill>
            <a:srgbClr val="0A0C10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259"/>
          <p:cNvSpPr/>
          <p:nvPr/>
        </p:nvSpPr>
        <p:spPr>
          <a:xfrm>
            <a:off x="7315204" y="3184930"/>
            <a:ext cx="4572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259"/>
          <p:cNvSpPr/>
          <p:nvPr/>
        </p:nvSpPr>
        <p:spPr>
          <a:xfrm>
            <a:off x="2285988" y="4105672"/>
            <a:ext cx="4572000" cy="1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5000">
                <a:schemeClr val="accent6"/>
              </a:gs>
              <a:gs pos="37000">
                <a:schemeClr val="accent2"/>
              </a:gs>
              <a:gs pos="58999">
                <a:schemeClr val="accent5"/>
              </a:gs>
              <a:gs pos="81000">
                <a:schemeClr val="accent1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259"/>
          <p:cNvSpPr txBox="1"/>
          <p:nvPr/>
        </p:nvSpPr>
        <p:spPr>
          <a:xfrm>
            <a:off x="694944" y="1440009"/>
            <a:ext cx="1828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err="1">
                <a:solidFill>
                  <a:schemeClr val="lt2"/>
                </a:solidFill>
              </a:rPr>
              <a:t>example-notebook.ipynb</a:t>
            </a:r>
            <a:endParaRPr sz="1600" b="1">
              <a:solidFill>
                <a:schemeClr val="lt2"/>
              </a:solidFill>
            </a:endParaRPr>
          </a:p>
        </p:txBody>
      </p:sp>
      <p:sp>
        <p:nvSpPr>
          <p:cNvPr id="5271" name="Google Shape;5271;p259"/>
          <p:cNvSpPr txBox="1"/>
          <p:nvPr/>
        </p:nvSpPr>
        <p:spPr>
          <a:xfrm>
            <a:off x="2667000" y="1421867"/>
            <a:ext cx="1828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chemeClr val="lt2"/>
                </a:solidFill>
              </a:rPr>
              <a:t>.</a:t>
            </a:r>
            <a:r>
              <a:rPr lang="es-MX" sz="1800" b="1" err="1">
                <a:solidFill>
                  <a:schemeClr val="lt2"/>
                </a:solidFill>
              </a:rPr>
              <a:t>devcontainer</a:t>
            </a:r>
            <a:r>
              <a:rPr lang="es-MX" sz="1800" b="1">
                <a:solidFill>
                  <a:schemeClr val="lt2"/>
                </a:solidFill>
              </a:rPr>
              <a:t>/</a:t>
            </a:r>
            <a:r>
              <a:rPr lang="es-MX" sz="1800" b="1" err="1">
                <a:solidFill>
                  <a:schemeClr val="lt2"/>
                </a:solidFill>
              </a:rPr>
              <a:t>Dockerfile</a:t>
            </a:r>
            <a:endParaRPr lang="es-MX" sz="1800" b="1">
              <a:solidFill>
                <a:schemeClr val="lt2"/>
              </a:solidFill>
            </a:endParaRPr>
          </a:p>
        </p:txBody>
      </p:sp>
      <p:sp>
        <p:nvSpPr>
          <p:cNvPr id="5272" name="Google Shape;5272;p259"/>
          <p:cNvSpPr txBox="1"/>
          <p:nvPr/>
        </p:nvSpPr>
        <p:spPr>
          <a:xfrm>
            <a:off x="4715479" y="1379207"/>
            <a:ext cx="167594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chemeClr val="lt2"/>
                </a:solidFill>
              </a:rPr>
              <a:t>.</a:t>
            </a:r>
            <a:r>
              <a:rPr lang="es-MX" sz="1800" b="1" err="1">
                <a:solidFill>
                  <a:schemeClr val="lt2"/>
                </a:solidFill>
              </a:rPr>
              <a:t>devcontainer</a:t>
            </a:r>
            <a:r>
              <a:rPr lang="es-MX" sz="1800" b="1">
                <a:solidFill>
                  <a:schemeClr val="lt2"/>
                </a:solidFill>
              </a:rPr>
              <a:t>/</a:t>
            </a:r>
            <a:r>
              <a:rPr lang="es-MX" sz="1800" b="1" err="1">
                <a:solidFill>
                  <a:schemeClr val="lt2"/>
                </a:solidFill>
              </a:rPr>
              <a:t>devcontainer.json</a:t>
            </a:r>
            <a:endParaRPr lang="es-MX" sz="1800" b="1">
              <a:solidFill>
                <a:schemeClr val="lt2"/>
              </a:solidFill>
            </a:endParaRPr>
          </a:p>
        </p:txBody>
      </p:sp>
      <p:sp>
        <p:nvSpPr>
          <p:cNvPr id="5273" name="Google Shape;5273;p259"/>
          <p:cNvSpPr txBox="1"/>
          <p:nvPr/>
        </p:nvSpPr>
        <p:spPr>
          <a:xfrm>
            <a:off x="6629400" y="1554313"/>
            <a:ext cx="182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lt2"/>
                </a:solidFill>
              </a:rPr>
              <a:t>README.md</a:t>
            </a:r>
          </a:p>
        </p:txBody>
      </p:sp>
      <p:pic>
        <p:nvPicPr>
          <p:cNvPr id="5274" name="Google Shape;5274;p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6617" y="2603992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5" name="Google Shape;5275;p2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4211" y="2603992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6" name="Google Shape;5276;p2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5404" y="2603994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7" name="Google Shape;5277;p2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7819" y="2601988"/>
            <a:ext cx="258427" cy="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p255"/>
          <p:cNvSpPr txBox="1">
            <a:spLocks noGrp="1"/>
          </p:cNvSpPr>
          <p:nvPr>
            <p:ph type="subTitle" idx="1"/>
          </p:nvPr>
        </p:nvSpPr>
        <p:spPr>
          <a:xfrm>
            <a:off x="431799" y="2891748"/>
            <a:ext cx="8091905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+mn-lt"/>
              </a:rPr>
              <a:t>Ayúdanos a mejorar este repositorio al </a:t>
            </a:r>
            <a:r>
              <a:rPr lang="es-MX" b="0" i="0" dirty="0">
                <a:solidFill>
                  <a:srgbClr val="C9D1D9"/>
                </a:solidFill>
                <a:effectLst/>
                <a:latin typeface="+mn-lt"/>
                <a:hlinkClick r:id="rId3"/>
              </a:rPr>
              <a:t>¡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+mn-lt"/>
                <a:hlinkClick r:id="rId3"/>
              </a:rPr>
              <a:t>abrir</a:t>
            </a:r>
            <a:r>
              <a:rPr lang="en-US" b="0" i="0" dirty="0">
                <a:solidFill>
                  <a:srgbClr val="C9D1D9"/>
                </a:solidFill>
                <a:effectLst/>
                <a:latin typeface="+mn-lt"/>
                <a:hlinkClick r:id="rId3"/>
              </a:rPr>
              <a:t> un issue!</a:t>
            </a:r>
            <a:endParaRPr lang="en-US" dirty="0"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108" name="Google Shape;5108;p255"/>
          <p:cNvSpPr txBox="1">
            <a:spLocks noGrp="1"/>
          </p:cNvSpPr>
          <p:nvPr>
            <p:ph type="title"/>
          </p:nvPr>
        </p:nvSpPr>
        <p:spPr>
          <a:xfrm>
            <a:off x="433750" y="1333500"/>
            <a:ext cx="7033800" cy="1558200"/>
          </a:xfrm>
          <a:prstGeom prst="rect">
            <a:avLst/>
          </a:prstGeom>
        </p:spPr>
        <p:txBody>
          <a:bodyPr spcFirstLastPara="1" wrap="square" lIns="34275" tIns="17150" rIns="34275" bIns="171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¿Has encontrado un problema?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8" name="Google Shape;5588;p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377" y="-568620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1062DE0-EA83-69D2-5EA4-3C7B32F91AAC}"/>
              </a:ext>
            </a:extLst>
          </p:cNvPr>
          <p:cNvGrpSpPr/>
          <p:nvPr/>
        </p:nvGrpSpPr>
        <p:grpSpPr>
          <a:xfrm>
            <a:off x="5158332" y="859375"/>
            <a:ext cx="6809819" cy="3755108"/>
            <a:chOff x="5158332" y="859375"/>
            <a:chExt cx="6809819" cy="3755108"/>
          </a:xfrm>
        </p:grpSpPr>
        <p:sp>
          <p:nvSpPr>
            <p:cNvPr id="5589" name="Google Shape;5589;p277"/>
            <p:cNvSpPr/>
            <p:nvPr/>
          </p:nvSpPr>
          <p:spPr>
            <a:xfrm>
              <a:off x="5171254" y="859383"/>
              <a:ext cx="6796800" cy="37551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0" name="Google Shape;5590;p2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58332" y="859375"/>
              <a:ext cx="6809819" cy="284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1" name="Google Shape;5591;p277"/>
          <p:cNvSpPr txBox="1">
            <a:spLocks noGrp="1"/>
          </p:cNvSpPr>
          <p:nvPr>
            <p:ph type="subTitle" idx="1"/>
          </p:nvPr>
        </p:nvSpPr>
        <p:spPr>
          <a:xfrm>
            <a:off x="274875" y="859375"/>
            <a:ext cx="39819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siguiendo</a:t>
            </a:r>
            <a:r>
              <a:rPr lang="en-US" sz="1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4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estos</a:t>
            </a:r>
            <a:r>
              <a:rPr lang="en-US" sz="1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pasos:</a:t>
            </a:r>
            <a:endParaRPr lang="es-MX" sz="1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93" name="Google Shape;5593;p277"/>
          <p:cNvSpPr txBox="1"/>
          <p:nvPr/>
        </p:nvSpPr>
        <p:spPr>
          <a:xfrm>
            <a:off x="1076450" y="1468975"/>
            <a:ext cx="39057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2"/>
                </a:solidFill>
              </a:rPr>
              <a:t>Crea un repositorio desde esta plantilla. </a:t>
            </a:r>
            <a:r>
              <a:rPr lang="es-MX" sz="1200" b="0" i="0" dirty="0">
                <a:solidFill>
                  <a:srgbClr val="C9D1D9"/>
                </a:solidFill>
                <a:effectLst/>
                <a:latin typeface="+mj-lt"/>
              </a:rPr>
              <a:t>Utiliza este link </a:t>
            </a:r>
            <a:r>
              <a:rPr lang="es-MX" sz="1200" b="0" i="0" u="none" strike="noStrike" dirty="0">
                <a:solidFill>
                  <a:srgbClr val="C9D1D9"/>
                </a:solidFill>
                <a:effectLst/>
                <a:latin typeface="+mj-lt"/>
                <a:hlinkClick r:id="rId5"/>
              </a:rPr>
              <a:t>crea un repositorio</a:t>
            </a:r>
            <a:br>
              <a:rPr lang="en-US" sz="1100" dirty="0">
                <a:solidFill>
                  <a:schemeClr val="dk2"/>
                </a:solidFill>
              </a:rPr>
            </a:br>
            <a:endParaRPr lang="en-US" sz="11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2"/>
                </a:solidFill>
              </a:rPr>
              <a:t>Navega a la página principal del repositorio recién creado.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 dirty="0">
                <a:solidFill>
                  <a:schemeClr val="dk2"/>
                </a:solidFill>
              </a:rPr>
            </a:br>
            <a:endParaRPr lang="en" sz="11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2"/>
                </a:solidFill>
              </a:rPr>
              <a:t>Debajo del nombre del repositorio, usa el menú desplegable Código y, en la pestaña </a:t>
            </a:r>
            <a:r>
              <a:rPr lang="es-MX" sz="1600" dirty="0" err="1">
                <a:solidFill>
                  <a:schemeClr val="lt2"/>
                </a:solidFill>
              </a:rPr>
              <a:t>Codespaces</a:t>
            </a:r>
            <a:r>
              <a:rPr lang="es-MX" sz="1600" dirty="0">
                <a:solidFill>
                  <a:schemeClr val="lt2"/>
                </a:solidFill>
              </a:rPr>
              <a:t>, selecciona "Crear </a:t>
            </a:r>
            <a:r>
              <a:rPr lang="es-MX" sz="1600" dirty="0" err="1">
                <a:solidFill>
                  <a:schemeClr val="lt2"/>
                </a:solidFill>
              </a:rPr>
              <a:t>Codespace</a:t>
            </a:r>
            <a:r>
              <a:rPr lang="es-MX" sz="1600" dirty="0">
                <a:solidFill>
                  <a:schemeClr val="lt2"/>
                </a:solidFill>
              </a:rPr>
              <a:t> en </a:t>
            </a:r>
            <a:r>
              <a:rPr lang="es-MX" sz="1600" dirty="0" err="1">
                <a:solidFill>
                  <a:schemeClr val="lt2"/>
                </a:solidFill>
              </a:rPr>
              <a:t>main</a:t>
            </a:r>
            <a:r>
              <a:rPr lang="es-MX" sz="1600" dirty="0">
                <a:solidFill>
                  <a:schemeClr val="lt2"/>
                </a:solidFill>
              </a:rPr>
              <a:t>".</a:t>
            </a:r>
          </a:p>
        </p:txBody>
      </p:sp>
      <p:sp>
        <p:nvSpPr>
          <p:cNvPr id="5594" name="Google Shape;5594;p277"/>
          <p:cNvSpPr txBox="1">
            <a:spLocks noGrp="1"/>
          </p:cNvSpPr>
          <p:nvPr>
            <p:ph type="title"/>
          </p:nvPr>
        </p:nvSpPr>
        <p:spPr>
          <a:xfrm>
            <a:off x="227250" y="120775"/>
            <a:ext cx="6250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dirty="0">
                <a:solidFill>
                  <a:schemeClr val="lt2"/>
                </a:solidFill>
              </a:rPr>
              <a:t>¡Pruébalo!</a:t>
            </a:r>
          </a:p>
        </p:txBody>
      </p:sp>
      <p:sp>
        <p:nvSpPr>
          <p:cNvPr id="5595" name="Google Shape;5595;p277"/>
          <p:cNvSpPr/>
          <p:nvPr/>
        </p:nvSpPr>
        <p:spPr>
          <a:xfrm>
            <a:off x="351563" y="1516825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6" name="Google Shape;5596;p277"/>
          <p:cNvSpPr/>
          <p:nvPr/>
        </p:nvSpPr>
        <p:spPr>
          <a:xfrm>
            <a:off x="351563" y="2414175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7" name="Google Shape;5597;p277"/>
          <p:cNvSpPr/>
          <p:nvPr/>
        </p:nvSpPr>
        <p:spPr>
          <a:xfrm>
            <a:off x="351563" y="3557175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5126;p256">
            <a:extLst>
              <a:ext uri="{FF2B5EF4-FFF2-40B4-BE49-F238E27FC236}">
                <a16:creationId xmlns:a16="http://schemas.microsoft.com/office/drawing/2014/main" id="{F2AB5087-F2E3-6400-69EE-0BCFB7AE94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9926" y="3708224"/>
            <a:ext cx="247289" cy="2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754;p289">
            <a:extLst>
              <a:ext uri="{FF2B5EF4-FFF2-40B4-BE49-F238E27FC236}">
                <a16:creationId xmlns:a16="http://schemas.microsoft.com/office/drawing/2014/main" id="{814C3773-2361-EA91-CA21-F25B20ADF63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4610" y="2565224"/>
            <a:ext cx="247289" cy="2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55;p289">
            <a:extLst>
              <a:ext uri="{FF2B5EF4-FFF2-40B4-BE49-F238E27FC236}">
                <a16:creationId xmlns:a16="http://schemas.microsoft.com/office/drawing/2014/main" id="{1CCDACFA-B323-29C7-0E60-AF80006CAA9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926" y="1665170"/>
            <a:ext cx="251973" cy="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D685D-E62E-5334-2542-2F1FE7DC86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360"/>
          <a:stretch/>
        </p:blipFill>
        <p:spPr>
          <a:xfrm>
            <a:off x="5158332" y="1143710"/>
            <a:ext cx="6055968" cy="34707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4FE590-5E29-571A-9C23-32FAFB3CC0BB}"/>
              </a:ext>
            </a:extLst>
          </p:cNvPr>
          <p:cNvSpPr/>
          <p:nvPr/>
        </p:nvSpPr>
        <p:spPr>
          <a:xfrm>
            <a:off x="6784081" y="3708224"/>
            <a:ext cx="2217557" cy="33813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itHub PMM Presentation Template">
  <a:themeElements>
    <a:clrScheme name="GitHub Color Palette ">
      <a:dk1>
        <a:srgbClr val="FFFFFF"/>
      </a:dk1>
      <a:lt1>
        <a:srgbClr val="FFFFFF"/>
      </a:lt1>
      <a:dk2>
        <a:srgbClr val="8B939E"/>
      </a:dk2>
      <a:lt2>
        <a:srgbClr val="FFFFFF"/>
      </a:lt2>
      <a:accent1>
        <a:srgbClr val="A371F7"/>
      </a:accent1>
      <a:accent2>
        <a:srgbClr val="388BFD"/>
      </a:accent2>
      <a:accent3>
        <a:srgbClr val="56D364"/>
      </a:accent3>
      <a:accent4>
        <a:srgbClr val="DB61A2"/>
      </a:accent4>
      <a:accent5>
        <a:srgbClr val="797EF9"/>
      </a:accent5>
      <a:accent6>
        <a:srgbClr val="57CCC5"/>
      </a:accent6>
      <a:hlink>
        <a:srgbClr val="55D264"/>
      </a:hlink>
      <a:folHlink>
        <a:srgbClr val="A371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22 GitHub Presentation Template">
  <a:themeElements>
    <a:clrScheme name="GitHub Color Palette ">
      <a:dk1>
        <a:srgbClr val="FFFFFF"/>
      </a:dk1>
      <a:lt1>
        <a:srgbClr val="FFFFFF"/>
      </a:lt1>
      <a:dk2>
        <a:srgbClr val="8B939E"/>
      </a:dk2>
      <a:lt2>
        <a:srgbClr val="FFFFFF"/>
      </a:lt2>
      <a:accent1>
        <a:srgbClr val="A371F7"/>
      </a:accent1>
      <a:accent2>
        <a:srgbClr val="388BFD"/>
      </a:accent2>
      <a:accent3>
        <a:srgbClr val="56D364"/>
      </a:accent3>
      <a:accent4>
        <a:srgbClr val="DB61A2"/>
      </a:accent4>
      <a:accent5>
        <a:srgbClr val="797EF9"/>
      </a:accent5>
      <a:accent6>
        <a:srgbClr val="57CCC5"/>
      </a:accent6>
      <a:hlink>
        <a:srgbClr val="55D264"/>
      </a:hlink>
      <a:folHlink>
        <a:srgbClr val="A371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A29687A2E3624C856CB9CF3DFBA82B" ma:contentTypeVersion="7" ma:contentTypeDescription="Create a new document." ma:contentTypeScope="" ma:versionID="6bfd9a2b3ea298874b70234c94bb2ec2">
  <xsd:schema xmlns:xsd="http://www.w3.org/2001/XMLSchema" xmlns:xs="http://www.w3.org/2001/XMLSchema" xmlns:p="http://schemas.microsoft.com/office/2006/metadata/properties" xmlns:ns2="230e9df3-be65-4c73-a93b-d1236ebd677e" xmlns:ns3="52a3fff5-5977-4576-a21d-ca2eadc9e254" targetNamespace="http://schemas.microsoft.com/office/2006/metadata/properties" ma:root="true" ma:fieldsID="06aaf62f4340875dd98cb112b7ad035a" ns2:_="" ns3:_="">
    <xsd:import namespace="230e9df3-be65-4c73-a93b-d1236ebd677e"/>
    <xsd:import namespace="52a3fff5-5977-4576-a21d-ca2eadc9e25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onfidentiality"/>
                <xsd:element ref="ns3:MediaServiceMetadata" minOccurs="0"/>
                <xsd:element ref="ns3:MediaServiceFastMetadata" minOccurs="0"/>
                <xsd:element ref="ns3:DescUse" minOccurs="0"/>
                <xsd:element ref="ns3:MediaServiceAutoKeyPoints" minOccurs="0"/>
                <xsd:element ref="ns3:MediaServiceKeyPoints" minOccurs="0"/>
                <xsd:element ref="ns3:CustomerScenari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3fff5-5977-4576-a21d-ca2eadc9e254" elementFormDefault="qualified">
    <xsd:import namespace="http://schemas.microsoft.com/office/2006/documentManagement/types"/>
    <xsd:import namespace="http://schemas.microsoft.com/office/infopath/2007/PartnerControls"/>
    <xsd:element name="Confidentiality" ma:index="11" ma:displayName="Confidentiality" ma:format="Dropdown" ma:internalName="Confidentiality">
      <xsd:simpleType>
        <xsd:restriction base="dms:Choice">
          <xsd:enumeration value="Internal Only"/>
          <xsd:enumeration value="Customer Ready"/>
          <xsd:enumeration value="N/A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DescUse" ma:index="14" nillable="true" ma:displayName="Asset Desc" ma:format="Dropdown" ma:internalName="DescUse">
      <xsd:simpleType>
        <xsd:restriction base="dms:Text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CustomerScenario" ma:index="17" nillable="true" ma:displayName="Customer Scenario" ma:format="Dropdown" ma:internalName="CustomerScenario">
      <xsd:simpleType>
        <xsd:restriction base="dms:Choice">
          <xsd:enumeration value="Accelerate Software Delivery"/>
          <xsd:enumeration value="Drive Developer Engagement"/>
          <xsd:enumeration value="Both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fidentiality xmlns="52a3fff5-5977-4576-a21d-ca2eadc9e254">Customer Ready</Confidentiality>
    <_dlc_DocId xmlns="230e9df3-be65-4c73-a93b-d1236ebd677e">X3SREQVRDEPR-1109053146-18</_dlc_DocId>
    <DescUse xmlns="52a3fff5-5977-4576-a21d-ca2eadc9e254">Pitch deck for GitHub Enterprise in PPT format.</DescUse>
    <_dlc_DocIdUrl xmlns="230e9df3-be65-4c73-a93b-d1236ebd677e">
      <Url>https://microsoft.sharepoint.com/teams/GithubSales/_layouts/15/DocIdRedir.aspx?ID=X3SREQVRDEPR-1109053146-18</Url>
      <Description>X3SREQVRDEPR-1109053146-18</Description>
    </_dlc_DocIdUrl>
    <CustomerScenario xmlns="52a3fff5-5977-4576-a21d-ca2eadc9e254" xsi:nil="true"/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896B99E-C325-4C22-AA47-769D50D76617}">
  <ds:schemaRefs>
    <ds:schemaRef ds:uri="230e9df3-be65-4c73-a93b-d1236ebd677e"/>
    <ds:schemaRef ds:uri="52a3fff5-5977-4576-a21d-ca2eadc9e2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32F3B16-F605-4A63-9916-E0196BDCCE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6AD378-A1F9-4A83-9AF4-3234155472CB}">
  <ds:schemaRefs>
    <ds:schemaRef ds:uri="230e9df3-be65-4c73-a93b-d1236ebd677e"/>
    <ds:schemaRef ds:uri="52a3fff5-5977-4576-a21d-ca2eadc9e25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FD56918D-9FD0-4F2A-A38A-76D9718B4F87}">
  <ds:schemaRefs>
    <ds:schemaRef ds:uri="http://schemas.microsoft.com/sharepoint/event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1078</Words>
  <Application>Microsoft Office PowerPoint</Application>
  <PresentationFormat>Presentación en pantalla (16:9)</PresentationFormat>
  <Paragraphs>128</Paragraphs>
  <Slides>19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9" baseType="lpstr">
      <vt:lpstr>wf_segoe-ui</vt:lpstr>
      <vt:lpstr>Helvetica Neue Light</vt:lpstr>
      <vt:lpstr>Courier New</vt:lpstr>
      <vt:lpstr>Helvetica Neue</vt:lpstr>
      <vt:lpstr>-apple-system</vt:lpstr>
      <vt:lpstr>Arial</vt:lpstr>
      <vt:lpstr>Georgia</vt:lpstr>
      <vt:lpstr>Roboto Mono</vt:lpstr>
      <vt:lpstr>GitHub PMM Presentation Template</vt:lpstr>
      <vt:lpstr>2022 GitHub Presentation Template</vt:lpstr>
      <vt:lpstr>Plantilla para enseñanza de Python con Codespaces</vt:lpstr>
      <vt:lpstr>Presentación de PowerPoint</vt:lpstr>
      <vt:lpstr>Características de Codespaces</vt:lpstr>
      <vt:lpstr>Personalización</vt:lpstr>
      <vt:lpstr>Presentación de PowerPoint</vt:lpstr>
      <vt:lpstr>Plantilla de Codespaces</vt:lpstr>
      <vt:lpstr>Presentación de PowerPoint</vt:lpstr>
      <vt:lpstr>¿Has encontrado un problema?</vt:lpstr>
      <vt:lpstr>¡Pruébalo!</vt:lpstr>
      <vt:lpstr>Presentación de PowerPoint</vt:lpstr>
      <vt:lpstr>Personaliza tu Codespace</vt:lpstr>
      <vt:lpstr>Personaliza tu Codespace</vt:lpstr>
      <vt:lpstr>Opción 1</vt:lpstr>
      <vt:lpstr>Presentación de PowerPoint</vt:lpstr>
      <vt:lpstr>Presentación de PowerPoint</vt:lpstr>
      <vt:lpstr>Presentación de PowerPoint</vt:lpstr>
      <vt:lpstr>identificador único de una extensión</vt:lpstr>
      <vt:lpstr>Aprende más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GHE Pitch Deck</dc:title>
  <cp:lastModifiedBy>Oscar Santos</cp:lastModifiedBy>
  <cp:revision>3</cp:revision>
  <dcterms:modified xsi:type="dcterms:W3CDTF">2023-06-17T02:58:35Z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0x010100DDA29687A2E3624C856CB9CF3DFBA82B</vt:lpwstr>
  </property>
  <property fmtid="{D5CDD505-2E9C-101B-9397-08002B2CF9AE}" pid="3" name="_dlc_DocIdItemGuid">
    <vt:lpwstr>93265e57-6bce-4174-abc5-b75b6abcb1a7</vt:lpwstr>
  </property>
</Properties>
</file>